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0" r:id="rId13"/>
    <p:sldId id="266" r:id="rId14"/>
    <p:sldId id="267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D35BA3-69E0-4843-AF8E-E60A3620F38E}" type="datetimeFigureOut">
              <a:rPr lang="en-IE" smtClean="0"/>
              <a:pPr/>
              <a:t>07/11/2017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C52BD9-95C0-4F0D-8036-43C6BA0E6E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35BA3-69E0-4843-AF8E-E60A3620F38E}" type="datetimeFigureOut">
              <a:rPr lang="en-IE" smtClean="0"/>
              <a:pPr/>
              <a:t>07/11/2017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52BD9-95C0-4F0D-8036-43C6BA0E6E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D35BA3-69E0-4843-AF8E-E60A3620F38E}" type="datetimeFigureOut">
              <a:rPr lang="en-IE" smtClean="0"/>
              <a:pPr/>
              <a:t>07/11/2017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C52BD9-95C0-4F0D-8036-43C6BA0E6E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35BA3-69E0-4843-AF8E-E60A3620F38E}" type="datetimeFigureOut">
              <a:rPr lang="en-IE" smtClean="0"/>
              <a:pPr/>
              <a:t>07/11/2017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52BD9-95C0-4F0D-8036-43C6BA0E6E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D35BA3-69E0-4843-AF8E-E60A3620F38E}" type="datetimeFigureOut">
              <a:rPr lang="en-IE" smtClean="0"/>
              <a:pPr/>
              <a:t>07/11/2017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5C52BD9-95C0-4F0D-8036-43C6BA0E6E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35BA3-69E0-4843-AF8E-E60A3620F38E}" type="datetimeFigureOut">
              <a:rPr lang="en-IE" smtClean="0"/>
              <a:pPr/>
              <a:t>07/11/2017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52BD9-95C0-4F0D-8036-43C6BA0E6E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35BA3-69E0-4843-AF8E-E60A3620F38E}" type="datetimeFigureOut">
              <a:rPr lang="en-IE" smtClean="0"/>
              <a:pPr/>
              <a:t>07/11/2017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52BD9-95C0-4F0D-8036-43C6BA0E6E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35BA3-69E0-4843-AF8E-E60A3620F38E}" type="datetimeFigureOut">
              <a:rPr lang="en-IE" smtClean="0"/>
              <a:pPr/>
              <a:t>07/11/2017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52BD9-95C0-4F0D-8036-43C6BA0E6E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D35BA3-69E0-4843-AF8E-E60A3620F38E}" type="datetimeFigureOut">
              <a:rPr lang="en-IE" smtClean="0"/>
              <a:pPr/>
              <a:t>07/11/2017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52BD9-95C0-4F0D-8036-43C6BA0E6E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35BA3-69E0-4843-AF8E-E60A3620F38E}" type="datetimeFigureOut">
              <a:rPr lang="en-IE" smtClean="0"/>
              <a:pPr/>
              <a:t>07/11/2017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52BD9-95C0-4F0D-8036-43C6BA0E6E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35BA3-69E0-4843-AF8E-E60A3620F38E}" type="datetimeFigureOut">
              <a:rPr lang="en-IE" smtClean="0"/>
              <a:pPr/>
              <a:t>07/11/2017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52BD9-95C0-4F0D-8036-43C6BA0E6E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D35BA3-69E0-4843-AF8E-E60A3620F38E}" type="datetimeFigureOut">
              <a:rPr lang="en-IE" smtClean="0"/>
              <a:pPr/>
              <a:t>07/11/2017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5C52BD9-95C0-4F0D-8036-43C6BA0E6E0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E" sz="4000" b="1" dirty="0" smtClean="0"/>
              <a:t>Plenary 8</a:t>
            </a:r>
            <a:r>
              <a:rPr lang="en-IE" sz="4000" b="1" baseline="30000" dirty="0" smtClean="0"/>
              <a:t>th</a:t>
            </a:r>
            <a:r>
              <a:rPr lang="en-IE" sz="4000" b="1" dirty="0" smtClean="0"/>
              <a:t> November 2017</a:t>
            </a:r>
            <a:endParaRPr lang="en-IE" sz="4000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87624" y="548680"/>
          <a:ext cx="7776864" cy="2880320"/>
        </p:xfrm>
        <a:graphic>
          <a:graphicData uri="http://schemas.openxmlformats.org/presentationml/2006/ole">
            <p:oleObj spid="_x0000_s1026" name="Acrobat Document" r:id="rId3" imgW="11216568" imgH="300218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096575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Core Committee have recently put the development of a strategic plan out to tender – funded by the PPN </a:t>
            </a:r>
          </a:p>
          <a:p>
            <a:endParaRPr lang="en-IE" sz="2800" dirty="0"/>
          </a:p>
          <a:p>
            <a:r>
              <a:rPr lang="en-IE" sz="2800" dirty="0" smtClean="0"/>
              <a:t>Next steps:</a:t>
            </a:r>
          </a:p>
          <a:p>
            <a:r>
              <a:rPr lang="en-IE" sz="2800" dirty="0" smtClean="0"/>
              <a:t>Workshop with all stakeholders*</a:t>
            </a:r>
          </a:p>
          <a:p>
            <a:r>
              <a:rPr lang="en-IE" sz="2800" dirty="0" smtClean="0"/>
              <a:t>Analysis of existing strategies to align the strategy to existing policy/practice</a:t>
            </a:r>
          </a:p>
          <a:p>
            <a:r>
              <a:rPr lang="en-IE" sz="2800" dirty="0" smtClean="0"/>
              <a:t>Development of a strategic plan with Actions/KIP/Partners</a:t>
            </a:r>
          </a:p>
          <a:p>
            <a:r>
              <a:rPr lang="en-IE" sz="2800" dirty="0" smtClean="0"/>
              <a:t>Development of an Educational Awareness programme for delivery to the business/community sectors – facilitated by service users</a:t>
            </a:r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5"/>
            <a:ext cx="828092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Further undertakings/representation by PPN &amp; Members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National Planning framework 125 PPN Submissions (32 Groups)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Submission to SICAP </a:t>
            </a:r>
            <a:r>
              <a:rPr lang="en-US" sz="2000" dirty="0" err="1" smtClean="0"/>
              <a:t>Pobal</a:t>
            </a:r>
            <a:r>
              <a:rPr lang="en-US" sz="2000" dirty="0" smtClean="0"/>
              <a:t> Consultation for PPN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IE" sz="2000" dirty="0" smtClean="0"/>
              <a:t>Submission to the Open </a:t>
            </a:r>
            <a:r>
              <a:rPr lang="en-IE" sz="2000" dirty="0"/>
              <a:t>Government Partnership – National Action Plan 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Translated the PPN Information leaflet in Irish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6 Members attended the </a:t>
            </a:r>
            <a:r>
              <a:rPr lang="en-US" sz="2000" dirty="0" err="1" smtClean="0"/>
              <a:t>IRoute</a:t>
            </a:r>
            <a:r>
              <a:rPr lang="en-US" sz="2000" dirty="0" smtClean="0"/>
              <a:t> Transport </a:t>
            </a:r>
            <a:r>
              <a:rPr lang="en-US" sz="2000" dirty="0" smtClean="0"/>
              <a:t>Conference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7 MD meetings </a:t>
            </a:r>
            <a:r>
              <a:rPr lang="en-US" sz="2000" dirty="0" err="1" smtClean="0"/>
              <a:t>organised</a:t>
            </a:r>
            <a:r>
              <a:rPr lang="en-US" sz="2000" dirty="0" smtClean="0"/>
              <a:t> with LAWCO and Arts/ Libraries/ Heritage</a:t>
            </a:r>
          </a:p>
          <a:p>
            <a:r>
              <a:rPr lang="en-US" sz="2000" dirty="0" smtClean="0"/>
              <a:t> 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I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612845"/>
            <a:ext cx="62464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1 representative attended the National Anti Poverty Workshop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 attended Gender, Citizenship and Migration Conference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 LCDC representatives attended National Training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Held 3 open training workshops for members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Supported 12 communities to hold a street feast celebration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Supporting 11 community events over </a:t>
            </a:r>
            <a:r>
              <a:rPr lang="en-US" dirty="0" err="1" smtClean="0"/>
              <a:t>Yulefest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Sponsoring a solidarity dinner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Volunteer Expo August ‘17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Volunteer Service/PPN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IE" dirty="0" smtClean="0"/>
              <a:t>20+ Exhibitors  200 Visitors</a:t>
            </a:r>
            <a:endParaRPr lang="en-IE" dirty="0"/>
          </a:p>
        </p:txBody>
      </p:sp>
      <p:pic>
        <p:nvPicPr>
          <p:cNvPr id="23556" name="Picture 4" descr="U:\pics &amp; logos\Volunteer INformation Services Expo-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674728"/>
            <a:ext cx="3521075" cy="2187994"/>
          </a:xfrm>
          <a:prstGeom prst="rect">
            <a:avLst/>
          </a:prstGeom>
          <a:noFill/>
        </p:spPr>
      </p:pic>
      <p:pic>
        <p:nvPicPr>
          <p:cNvPr id="23555" name="Picture 3" descr="U:\pics &amp; logos\Vol expo 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178300" y="2671106"/>
            <a:ext cx="3521075" cy="2195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Representative Questionnaire 50% response rate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Findings</a:t>
            </a:r>
          </a:p>
          <a:p>
            <a:r>
              <a:rPr lang="en-IE" sz="1900" dirty="0" smtClean="0"/>
              <a:t>Majority of reps felt they were treated equally on committees</a:t>
            </a:r>
          </a:p>
          <a:p>
            <a:r>
              <a:rPr lang="en-IE" sz="1900" dirty="0" smtClean="0"/>
              <a:t>Majority of reps felt that they were invited to contribute at committee meetings and  listened to</a:t>
            </a:r>
          </a:p>
          <a:p>
            <a:pPr>
              <a:buNone/>
            </a:pPr>
            <a:endParaRPr lang="en-IE" sz="1900" dirty="0" smtClean="0"/>
          </a:p>
          <a:p>
            <a:pPr>
              <a:buNone/>
            </a:pPr>
            <a:endParaRPr lang="en-IE" sz="1900" dirty="0" smtClean="0"/>
          </a:p>
          <a:p>
            <a:pPr>
              <a:buNone/>
            </a:pPr>
            <a:r>
              <a:rPr lang="en-IE" sz="1900" dirty="0" smtClean="0"/>
              <a:t>    Over all Positive experiences</a:t>
            </a:r>
          </a:p>
          <a:p>
            <a:pPr>
              <a:buNone/>
            </a:pPr>
            <a:r>
              <a:rPr lang="en-IE" sz="1900" dirty="0" smtClean="0"/>
              <a:t>     reported</a:t>
            </a:r>
          </a:p>
          <a:p>
            <a:pPr>
              <a:buNone/>
            </a:pPr>
            <a:endParaRPr lang="en-IE" sz="1900" dirty="0" smtClean="0"/>
          </a:p>
          <a:p>
            <a:pPr>
              <a:buNone/>
            </a:pP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Training requirements</a:t>
            </a:r>
          </a:p>
          <a:p>
            <a:r>
              <a:rPr lang="en-IE" sz="2000" dirty="0" smtClean="0"/>
              <a:t>Making a submission </a:t>
            </a:r>
          </a:p>
          <a:p>
            <a:r>
              <a:rPr lang="en-IE" sz="2000" dirty="0" smtClean="0"/>
              <a:t>Understanding Local Government Structures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sz="2100" dirty="0" smtClean="0"/>
              <a:t>    Training planned for early 2018</a:t>
            </a:r>
          </a:p>
          <a:p>
            <a:r>
              <a:rPr lang="en-IE" sz="2100" dirty="0" smtClean="0"/>
              <a:t>The wheel</a:t>
            </a:r>
          </a:p>
          <a:p>
            <a:endParaRPr lang="en-IE" sz="2100" dirty="0" smtClean="0"/>
          </a:p>
          <a:p>
            <a:r>
              <a:rPr lang="en-IE" sz="2100" dirty="0" smtClean="0"/>
              <a:t>Enhancing the  effectiveness of PPN reps 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Queries/Comments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Forms on you table </a:t>
            </a:r>
          </a:p>
          <a:p>
            <a:r>
              <a:rPr lang="en-IE" dirty="0" smtClean="0"/>
              <a:t>Representatives- fill in training availability</a:t>
            </a:r>
          </a:p>
          <a:p>
            <a:r>
              <a:rPr lang="en-IE" dirty="0" smtClean="0"/>
              <a:t>Questions that you would like to pose to the</a:t>
            </a:r>
          </a:p>
          <a:p>
            <a:pPr>
              <a:buNone/>
            </a:pPr>
            <a:r>
              <a:rPr lang="en-IE" dirty="0" smtClean="0"/>
              <a:t>   PPN </a:t>
            </a:r>
          </a:p>
          <a:p>
            <a:r>
              <a:rPr lang="en-IE" dirty="0" smtClean="0"/>
              <a:t>Expression of interest in Community</a:t>
            </a:r>
          </a:p>
          <a:p>
            <a:pPr>
              <a:buNone/>
            </a:pPr>
            <a:r>
              <a:rPr lang="en-IE" dirty="0" smtClean="0"/>
              <a:t>   Development Training</a:t>
            </a:r>
          </a:p>
          <a:p>
            <a:r>
              <a:rPr lang="en-IE" dirty="0" smtClean="0"/>
              <a:t>Join a working group</a:t>
            </a:r>
          </a:p>
          <a:p>
            <a:r>
              <a:rPr lang="en-IE" dirty="0" smtClean="0"/>
              <a:t>Like to be contacted for the ‘Access for All’ workshop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80728"/>
            <a:ext cx="65527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Available for any questions after the guest speakers</a:t>
            </a:r>
          </a:p>
          <a:p>
            <a:endParaRPr lang="en-IE" sz="3200" b="1" dirty="0" smtClean="0"/>
          </a:p>
          <a:p>
            <a:endParaRPr lang="en-IE" sz="3200" b="1" dirty="0" smtClean="0"/>
          </a:p>
          <a:p>
            <a:r>
              <a:rPr lang="en-IE" sz="3200" b="1" dirty="0" smtClean="0"/>
              <a:t> Thank you for your attention and support of the PPN </a:t>
            </a:r>
            <a:endParaRPr lang="en-IE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Running Order of Plenary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PPN Update- Katherine Peacock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b="1" dirty="0" smtClean="0"/>
              <a:t>Guest Speakers</a:t>
            </a:r>
          </a:p>
          <a:p>
            <a:r>
              <a:rPr lang="en-IE" dirty="0" smtClean="0"/>
              <a:t>Address to plenary- Colette Byrne</a:t>
            </a:r>
          </a:p>
          <a:p>
            <a:r>
              <a:rPr lang="en-IE" dirty="0" smtClean="0"/>
              <a:t>Overview of Community Section of LA- Michael Delahunty</a:t>
            </a:r>
          </a:p>
          <a:p>
            <a:r>
              <a:rPr lang="en-IE" dirty="0" smtClean="0"/>
              <a:t>Tourism Hubs – Brian Tyrrell</a:t>
            </a:r>
          </a:p>
          <a:p>
            <a:r>
              <a:rPr lang="en-IE" dirty="0" err="1" smtClean="0"/>
              <a:t>Yulefest</a:t>
            </a:r>
            <a:r>
              <a:rPr lang="en-IE" dirty="0" smtClean="0"/>
              <a:t> – Paula Lawler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/>
              <a:t>Networking Opportunity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PPN Representation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32 Representatives </a:t>
            </a:r>
          </a:p>
          <a:p>
            <a:r>
              <a:rPr lang="en-IE" dirty="0" smtClean="0"/>
              <a:t>Across 13 Strategic policy and oversight Committees </a:t>
            </a:r>
          </a:p>
          <a:p>
            <a:r>
              <a:rPr lang="en-IE" dirty="0" smtClean="0"/>
              <a:t>Representation across 3 Pillars </a:t>
            </a:r>
          </a:p>
          <a:p>
            <a:r>
              <a:rPr lang="en-IE" dirty="0" smtClean="0"/>
              <a:t>1 Disability representative seat – LCDC</a:t>
            </a:r>
          </a:p>
          <a:p>
            <a:r>
              <a:rPr lang="en-IE" dirty="0" smtClean="0"/>
              <a:t>1 Drugs Worker Specific Seat – SERDAF</a:t>
            </a:r>
          </a:p>
          <a:p>
            <a:r>
              <a:rPr lang="en-IE" dirty="0" smtClean="0"/>
              <a:t>3 Child/family representative seats – CYPSC</a:t>
            </a:r>
          </a:p>
          <a:p>
            <a:r>
              <a:rPr lang="en-IE" dirty="0" smtClean="0"/>
              <a:t>1 vacant seat for the </a:t>
            </a:r>
            <a:r>
              <a:rPr lang="en-IE" dirty="0" err="1" smtClean="0"/>
              <a:t>Callan</a:t>
            </a:r>
            <a:r>
              <a:rPr lang="en-IE" dirty="0" smtClean="0"/>
              <a:t> Friary Trust- </a:t>
            </a:r>
            <a:r>
              <a:rPr lang="en-IE" dirty="0" err="1" smtClean="0"/>
              <a:t>Env</a:t>
            </a:r>
            <a:r>
              <a:rPr lang="en-IE" dirty="0" smtClean="0"/>
              <a:t>. </a:t>
            </a:r>
            <a:r>
              <a:rPr lang="en-IE" dirty="0" smtClean="0"/>
              <a:t>Rep</a:t>
            </a:r>
          </a:p>
          <a:p>
            <a:r>
              <a:rPr lang="en-IE" dirty="0" smtClean="0"/>
              <a:t>New P/T Administrator -Joan Kinsella</a:t>
            </a: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New Representatives to be Ratified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1" y="1555415"/>
          <a:ext cx="7848870" cy="5113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0"/>
                <a:gridCol w="2616290"/>
                <a:gridCol w="2616290"/>
              </a:tblGrid>
              <a:tr h="464011">
                <a:tc>
                  <a:txBody>
                    <a:bodyPr/>
                    <a:lstStyle/>
                    <a:p>
                      <a:r>
                        <a:rPr lang="en-IE" dirty="0" smtClean="0"/>
                        <a:t>Representative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Group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Committee</a:t>
                      </a:r>
                      <a:endParaRPr lang="en-IE" dirty="0"/>
                    </a:p>
                  </a:txBody>
                  <a:tcPr/>
                </a:tc>
              </a:tr>
              <a:tr h="1144133">
                <a:tc>
                  <a:txBody>
                    <a:bodyPr/>
                    <a:lstStyle/>
                    <a:p>
                      <a:r>
                        <a:rPr lang="en-IE" dirty="0" smtClean="0"/>
                        <a:t>John Hayes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Ferrybank</a:t>
                      </a:r>
                      <a:r>
                        <a:rPr lang="en-IE" dirty="0" smtClean="0"/>
                        <a:t> Combined Residents Ass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Joint Policing Committee</a:t>
                      </a:r>
                      <a:endParaRPr lang="en-IE" dirty="0"/>
                    </a:p>
                  </a:txBody>
                  <a:tcPr/>
                </a:tc>
              </a:tr>
              <a:tr h="736845">
                <a:tc>
                  <a:txBody>
                    <a:bodyPr/>
                    <a:lstStyle/>
                    <a:p>
                      <a:r>
                        <a:rPr lang="en-IE" dirty="0" smtClean="0"/>
                        <a:t>Guy Jones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Irish Lebanese Cultural Foundation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Callan</a:t>
                      </a:r>
                      <a:r>
                        <a:rPr lang="en-IE" dirty="0" smtClean="0"/>
                        <a:t> Friary Trust</a:t>
                      </a:r>
                      <a:endParaRPr lang="en-IE" dirty="0"/>
                    </a:p>
                  </a:txBody>
                  <a:tcPr/>
                </a:tc>
              </a:tr>
              <a:tr h="736845">
                <a:tc>
                  <a:txBody>
                    <a:bodyPr/>
                    <a:lstStyle/>
                    <a:p>
                      <a:r>
                        <a:rPr lang="en-I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Claire </a:t>
                      </a:r>
                      <a:r>
                        <a:rPr lang="en-I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Henriques</a:t>
                      </a:r>
                      <a:r>
                        <a:rPr lang="en-I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Callan</a:t>
                      </a:r>
                      <a:r>
                        <a:rPr lang="en-IE" dirty="0" smtClean="0"/>
                        <a:t> Variety Club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err="1" smtClean="0"/>
                        <a:t>Callan</a:t>
                      </a:r>
                      <a:r>
                        <a:rPr lang="en-IE" dirty="0" smtClean="0"/>
                        <a:t> Friary Trust</a:t>
                      </a:r>
                    </a:p>
                    <a:p>
                      <a:endParaRPr lang="en-IE" dirty="0"/>
                    </a:p>
                  </a:txBody>
                  <a:tcPr/>
                </a:tc>
              </a:tr>
              <a:tr h="464011">
                <a:tc>
                  <a:txBody>
                    <a:bodyPr/>
                    <a:lstStyle/>
                    <a:p>
                      <a:r>
                        <a:rPr lang="en-I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Anton </a:t>
                      </a:r>
                      <a:r>
                        <a:rPr lang="en-I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Maizer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ISPCA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SPC 2 Transport</a:t>
                      </a:r>
                      <a:endParaRPr lang="en-IE" dirty="0"/>
                    </a:p>
                  </a:txBody>
                  <a:tcPr/>
                </a:tc>
              </a:tr>
              <a:tr h="638701">
                <a:tc>
                  <a:txBody>
                    <a:bodyPr/>
                    <a:lstStyle/>
                    <a:p>
                      <a:r>
                        <a:rPr lang="en-IE" dirty="0" smtClean="0"/>
                        <a:t>Declan Gibbons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Community Radio Kilkenny City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LCDC</a:t>
                      </a:r>
                      <a:endParaRPr lang="en-IE" dirty="0"/>
                    </a:p>
                  </a:txBody>
                  <a:tcPr/>
                </a:tc>
              </a:tr>
              <a:tr h="464011">
                <a:tc>
                  <a:txBody>
                    <a:bodyPr/>
                    <a:lstStyle/>
                    <a:p>
                      <a:r>
                        <a:rPr lang="en-IE" dirty="0" smtClean="0"/>
                        <a:t>Anne Corr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SOS</a:t>
                      </a:r>
                      <a:r>
                        <a:rPr lang="en-IE" baseline="0" dirty="0" smtClean="0"/>
                        <a:t> Kilkenny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LCDC Disability Seat</a:t>
                      </a:r>
                      <a:endParaRPr lang="en-IE" dirty="0"/>
                    </a:p>
                  </a:txBody>
                  <a:tcPr/>
                </a:tc>
              </a:tr>
              <a:tr h="464011">
                <a:tc>
                  <a:txBody>
                    <a:bodyPr/>
                    <a:lstStyle/>
                    <a:p>
                      <a:r>
                        <a:rPr lang="en-I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Linda Tierney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IWA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SPC 4 Housing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Secretariat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8 members</a:t>
            </a:r>
          </a:p>
          <a:p>
            <a:r>
              <a:rPr lang="en-IE" dirty="0" smtClean="0"/>
              <a:t>No representation from the Environment Pillar- Rep resigned in 2017</a:t>
            </a:r>
          </a:p>
          <a:p>
            <a:endParaRPr lang="en-IE" dirty="0" smtClean="0"/>
          </a:p>
          <a:p>
            <a:pPr lvl="0">
              <a:buNone/>
            </a:pPr>
            <a:r>
              <a:rPr lang="en-IE" dirty="0" smtClean="0"/>
              <a:t>Main Roles: Administrative body of PPN</a:t>
            </a:r>
          </a:p>
          <a:p>
            <a:pPr lvl="0"/>
            <a:r>
              <a:rPr lang="en-IE" dirty="0" smtClean="0"/>
              <a:t>Facilitate </a:t>
            </a:r>
            <a:r>
              <a:rPr lang="en-IE" dirty="0"/>
              <a:t>the implementation of the decisions of the Plenary. </a:t>
            </a:r>
          </a:p>
          <a:p>
            <a:pPr lvl="0"/>
            <a:r>
              <a:rPr lang="en-IE" dirty="0" smtClean="0"/>
              <a:t>Coordinate </a:t>
            </a:r>
            <a:r>
              <a:rPr lang="en-IE" dirty="0"/>
              <a:t>activities of PPN.</a:t>
            </a:r>
          </a:p>
          <a:p>
            <a:pPr lvl="0"/>
            <a:r>
              <a:rPr lang="en-IE" dirty="0" smtClean="0"/>
              <a:t>Act </a:t>
            </a:r>
            <a:r>
              <a:rPr lang="en-IE" dirty="0"/>
              <a:t>as a point of contact for the PPN in relation to the </a:t>
            </a:r>
            <a:r>
              <a:rPr lang="en-IE" dirty="0" smtClean="0"/>
              <a:t>LA</a:t>
            </a:r>
            <a:endParaRPr lang="en-IE" dirty="0"/>
          </a:p>
          <a:p>
            <a:pPr lvl="0"/>
            <a:r>
              <a:rPr lang="en-IE" dirty="0" smtClean="0"/>
              <a:t>Manage </a:t>
            </a:r>
            <a:r>
              <a:rPr lang="en-IE" dirty="0"/>
              <a:t>the PPN resource worker.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Working Groups/Linkage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E" sz="3900" b="1" dirty="0" smtClean="0"/>
              <a:t>Social Inclusion Pillar</a:t>
            </a:r>
          </a:p>
          <a:p>
            <a:r>
              <a:rPr lang="en-IE" dirty="0" smtClean="0"/>
              <a:t>11 Members meet monthly</a:t>
            </a:r>
          </a:p>
          <a:p>
            <a:r>
              <a:rPr lang="en-IE" dirty="0" smtClean="0"/>
              <a:t>Work to date:</a:t>
            </a:r>
          </a:p>
          <a:p>
            <a:pPr>
              <a:buNone/>
            </a:pPr>
            <a:r>
              <a:rPr lang="en-IE" b="1" dirty="0" smtClean="0"/>
              <a:t>Community Development  </a:t>
            </a:r>
          </a:p>
          <a:p>
            <a:pPr>
              <a:buNone/>
            </a:pPr>
            <a:r>
              <a:rPr lang="en-IE" dirty="0" smtClean="0"/>
              <a:t>Com. Dev training – future proofing leadership</a:t>
            </a:r>
          </a:p>
          <a:p>
            <a:pPr>
              <a:buNone/>
            </a:pPr>
            <a:r>
              <a:rPr lang="en-IE" dirty="0" smtClean="0"/>
              <a:t>partnership with KLP 14 participants currently</a:t>
            </a:r>
          </a:p>
          <a:p>
            <a:pPr>
              <a:buNone/>
            </a:pPr>
            <a:r>
              <a:rPr lang="en-IE" dirty="0" smtClean="0"/>
              <a:t>on a 3 month non accredited course.</a:t>
            </a:r>
          </a:p>
          <a:p>
            <a:pPr>
              <a:buNone/>
            </a:pPr>
            <a:r>
              <a:rPr lang="en-IE" dirty="0" smtClean="0"/>
              <a:t>6 participants undertaking Degree in  </a:t>
            </a:r>
          </a:p>
          <a:p>
            <a:pPr>
              <a:buNone/>
            </a:pPr>
            <a:r>
              <a:rPr lang="en-IE" dirty="0" smtClean="0"/>
              <a:t>Community  Dev/Leadership and Social Enterprise </a:t>
            </a:r>
            <a:endParaRPr lang="en-I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Social Inclusion Working group Continued: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Created a community Development Leaflet for Distribution</a:t>
            </a:r>
          </a:p>
          <a:p>
            <a:endParaRPr lang="en-IE" dirty="0"/>
          </a:p>
          <a:p>
            <a:r>
              <a:rPr lang="en-IE" dirty="0" smtClean="0"/>
              <a:t>Housing: Met with Cllr Andrew Mc Guinness</a:t>
            </a:r>
          </a:p>
          <a:p>
            <a:r>
              <a:rPr lang="en-IE" dirty="0" smtClean="0"/>
              <a:t>Made a submission to the Housing Policy committee with recommendations for changes to working practices- on the agenda for next meeting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Environment Pillar Working Group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Meet as necessary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Workshop in August on the River Basin</a:t>
            </a:r>
          </a:p>
          <a:p>
            <a:pPr>
              <a:buNone/>
            </a:pPr>
            <a:r>
              <a:rPr lang="en-IE" dirty="0" smtClean="0"/>
              <a:t>Management Plan</a:t>
            </a:r>
          </a:p>
          <a:p>
            <a:pPr>
              <a:buNone/>
            </a:pPr>
            <a:r>
              <a:rPr lang="en-IE" dirty="0" smtClean="0"/>
              <a:t>Representation from SWAN Ireland &amp; LAWCO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Made a comprehensive submission on the National Plan </a:t>
            </a:r>
            <a:endParaRPr lang="en-I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Disabilities Working group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Working towards ‘Access for All’ Kilkenny</a:t>
            </a:r>
          </a:p>
          <a:p>
            <a:pPr>
              <a:buNone/>
            </a:pPr>
            <a:r>
              <a:rPr lang="en-IE" dirty="0" smtClean="0"/>
              <a:t>   Feeds into the core committee –PPN Lead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    </a:t>
            </a:r>
            <a:r>
              <a:rPr lang="en-IE" b="1" dirty="0"/>
              <a:t>Vision for Kilkenny Universal Access for All</a:t>
            </a:r>
            <a:endParaRPr lang="en-IE" dirty="0"/>
          </a:p>
          <a:p>
            <a:pPr>
              <a:buNone/>
            </a:pPr>
            <a:r>
              <a:rPr lang="en-IE" dirty="0" smtClean="0"/>
              <a:t>    Our </a:t>
            </a:r>
            <a:r>
              <a:rPr lang="en-IE" dirty="0"/>
              <a:t>community is strengthened by the inclusion of people from all walks of life. </a:t>
            </a:r>
          </a:p>
          <a:p>
            <a:pPr>
              <a:buNone/>
            </a:pPr>
            <a:r>
              <a:rPr lang="en-IE" dirty="0" smtClean="0"/>
              <a:t>     All </a:t>
            </a:r>
            <a:r>
              <a:rPr lang="en-IE" dirty="0"/>
              <a:t>citizens of Kilkenny are entitled to equal opportunities for economic, social, cultural and community participation and “Universal Access for All” promotes an environment that contributes to this vision. </a:t>
            </a:r>
          </a:p>
          <a:p>
            <a:pPr>
              <a:buNone/>
            </a:pPr>
            <a:r>
              <a:rPr lang="en-IE" dirty="0" smtClean="0"/>
              <a:t>     In </a:t>
            </a:r>
            <a:r>
              <a:rPr lang="en-IE" dirty="0"/>
              <a:t>partnership with all stakeholders we support social change that contributes to stronger, healthier communities for everyone. 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571</TotalTime>
  <Words>732</Words>
  <Application>Microsoft Office PowerPoint</Application>
  <PresentationFormat>On-screen Show (4:3)</PresentationFormat>
  <Paragraphs>164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Opulent</vt:lpstr>
      <vt:lpstr>Acrobat Document</vt:lpstr>
      <vt:lpstr>Slide 1</vt:lpstr>
      <vt:lpstr>Running Order of Plenary</vt:lpstr>
      <vt:lpstr>PPN Representation</vt:lpstr>
      <vt:lpstr>New Representatives to be Ratified</vt:lpstr>
      <vt:lpstr>Secretariat</vt:lpstr>
      <vt:lpstr>Working Groups/Linkage</vt:lpstr>
      <vt:lpstr>Social Inclusion Working group Continued:</vt:lpstr>
      <vt:lpstr>Environment Pillar Working Group</vt:lpstr>
      <vt:lpstr>Disabilities Working group</vt:lpstr>
      <vt:lpstr>Slide 10</vt:lpstr>
      <vt:lpstr>Slide 11</vt:lpstr>
      <vt:lpstr>Slide 12</vt:lpstr>
      <vt:lpstr>Volunteer Expo August ‘17</vt:lpstr>
      <vt:lpstr>Representative Questionnaire 50% response rate</vt:lpstr>
      <vt:lpstr>Queries/Comments</vt:lpstr>
      <vt:lpstr>Slide 16</vt:lpstr>
    </vt:vector>
  </TitlesOfParts>
  <Company>Kilkenny County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temp</cp:lastModifiedBy>
  <cp:revision>51</cp:revision>
  <dcterms:created xsi:type="dcterms:W3CDTF">2017-10-12T07:57:06Z</dcterms:created>
  <dcterms:modified xsi:type="dcterms:W3CDTF">2017-11-07T17:01:21Z</dcterms:modified>
</cp:coreProperties>
</file>