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5"/>
  </p:notesMasterIdLst>
  <p:sldIdLst>
    <p:sldId id="256" r:id="rId2"/>
    <p:sldId id="268" r:id="rId3"/>
    <p:sldId id="269" r:id="rId4"/>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87" d="100"/>
          <a:sy n="87" d="100"/>
        </p:scale>
        <p:origin x="38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http://files.simi.ie/statistics/2017/National%20Vehicle%20Statistics/May_StatsPressRel2017.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'[May_StatsPressRel2017.xls]May 2017'!$D$5</c:f>
              <c:strCache>
                <c:ptCount val="1"/>
                <c:pt idx="0">
                  <c:v>% Share</c:v>
                </c:pt>
              </c:strCache>
            </c:strRef>
          </c:tx>
          <c:spPr>
            <a:solidFill>
              <a:schemeClr val="accent1"/>
            </a:solidFill>
            <a:ln>
              <a:noFill/>
            </a:ln>
            <a:effectLst/>
          </c:spPr>
          <c:invertIfNegative val="0"/>
          <c:cat>
            <c:strRef>
              <c:f>'[May_StatsPressRel2017.xls]May 2017'!$A$6:$A$41</c:f>
              <c:strCache>
                <c:ptCount val="36"/>
                <c:pt idx="0">
                  <c:v>ALFA ROMEO</c:v>
                </c:pt>
                <c:pt idx="1">
                  <c:v>AUDI</c:v>
                </c:pt>
                <c:pt idx="2">
                  <c:v>BMW</c:v>
                </c:pt>
                <c:pt idx="3">
                  <c:v>CHRYSLER</c:v>
                </c:pt>
                <c:pt idx="4">
                  <c:v>CITROEN</c:v>
                </c:pt>
                <c:pt idx="5">
                  <c:v>DACIA</c:v>
                </c:pt>
                <c:pt idx="6">
                  <c:v>DS</c:v>
                </c:pt>
                <c:pt idx="7">
                  <c:v>FIAT</c:v>
                </c:pt>
                <c:pt idx="8">
                  <c:v>FORD</c:v>
                </c:pt>
                <c:pt idx="9">
                  <c:v>GM(OPEL)</c:v>
                </c:pt>
                <c:pt idx="10">
                  <c:v>HONDA</c:v>
                </c:pt>
                <c:pt idx="11">
                  <c:v>HYUNDAI</c:v>
                </c:pt>
                <c:pt idx="12">
                  <c:v>JAGUAR</c:v>
                </c:pt>
                <c:pt idx="13">
                  <c:v>JEEP</c:v>
                </c:pt>
                <c:pt idx="14">
                  <c:v>KIA</c:v>
                </c:pt>
                <c:pt idx="15">
                  <c:v>LAND ROVER</c:v>
                </c:pt>
                <c:pt idx="16">
                  <c:v>LEXUS</c:v>
                </c:pt>
                <c:pt idx="17">
                  <c:v>MAZDA</c:v>
                </c:pt>
                <c:pt idx="18">
                  <c:v>MERCEDES-BENZ</c:v>
                </c:pt>
                <c:pt idx="19">
                  <c:v>MINI</c:v>
                </c:pt>
                <c:pt idx="20">
                  <c:v>MITSUBISHI</c:v>
                </c:pt>
                <c:pt idx="21">
                  <c:v>NISSAN</c:v>
                </c:pt>
                <c:pt idx="22">
                  <c:v>PERODUA</c:v>
                </c:pt>
                <c:pt idx="23">
                  <c:v>PEUGEOT</c:v>
                </c:pt>
                <c:pt idx="24">
                  <c:v>PORSCHE</c:v>
                </c:pt>
                <c:pt idx="25">
                  <c:v>RENAULT</c:v>
                </c:pt>
                <c:pt idx="26">
                  <c:v>SEAT</c:v>
                </c:pt>
                <c:pt idx="27">
                  <c:v>SKODA</c:v>
                </c:pt>
                <c:pt idx="28">
                  <c:v>SSANGYONG</c:v>
                </c:pt>
                <c:pt idx="29">
                  <c:v>SUBARU</c:v>
                </c:pt>
                <c:pt idx="30">
                  <c:v>SUZUKI</c:v>
                </c:pt>
                <c:pt idx="31">
                  <c:v>TOYOTA</c:v>
                </c:pt>
                <c:pt idx="32">
                  <c:v>VOLKSWAGEN</c:v>
                </c:pt>
                <c:pt idx="33">
                  <c:v>VOLVO</c:v>
                </c:pt>
                <c:pt idx="34">
                  <c:v>PRIVATE IMPORT</c:v>
                </c:pt>
                <c:pt idx="35">
                  <c:v>OTHER</c:v>
                </c:pt>
              </c:strCache>
            </c:strRef>
          </c:cat>
          <c:val>
            <c:numRef>
              <c:f>'[May_StatsPressRel2017.xls]May 2017'!$D$6:$D$41</c:f>
              <c:numCache>
                <c:formatCode>0.00%</c:formatCode>
                <c:ptCount val="36"/>
                <c:pt idx="0">
                  <c:v>6.3480749741065361E-4</c:v>
                </c:pt>
                <c:pt idx="1">
                  <c:v>4.0761323517947236E-2</c:v>
                </c:pt>
                <c:pt idx="2">
                  <c:v>3.766524484636545E-2</c:v>
                </c:pt>
                <c:pt idx="3">
                  <c:v>0</c:v>
                </c:pt>
                <c:pt idx="4">
                  <c:v>9.9007695648784394E-3</c:v>
                </c:pt>
                <c:pt idx="5">
                  <c:v>2.4534752926239824E-2</c:v>
                </c:pt>
                <c:pt idx="6">
                  <c:v>2.7842434096958491E-4</c:v>
                </c:pt>
                <c:pt idx="7">
                  <c:v>5.0450490583688785E-3</c:v>
                </c:pt>
                <c:pt idx="8">
                  <c:v>9.3862413827666469E-2</c:v>
                </c:pt>
                <c:pt idx="9">
                  <c:v>4.9782272165361782E-2</c:v>
                </c:pt>
                <c:pt idx="10">
                  <c:v>8.8984419373879346E-3</c:v>
                </c:pt>
                <c:pt idx="11">
                  <c:v>9.4931563296989679E-2</c:v>
                </c:pt>
                <c:pt idx="12">
                  <c:v>5.3011994520608969E-3</c:v>
                </c:pt>
                <c:pt idx="13">
                  <c:v>3.8979407735741892E-4</c:v>
                </c:pt>
                <c:pt idx="14">
                  <c:v>5.5183704380171734E-2</c:v>
                </c:pt>
                <c:pt idx="15">
                  <c:v>8.6200175964183494E-3</c:v>
                </c:pt>
                <c:pt idx="16">
                  <c:v>3.1851744606920516E-3</c:v>
                </c:pt>
                <c:pt idx="17">
                  <c:v>1.9801539129756879E-2</c:v>
                </c:pt>
                <c:pt idx="18">
                  <c:v>3.9157599313962427E-2</c:v>
                </c:pt>
                <c:pt idx="19">
                  <c:v>3.5081466962167702E-3</c:v>
                </c:pt>
                <c:pt idx="20">
                  <c:v>5.056186032007662E-3</c:v>
                </c:pt>
                <c:pt idx="21">
                  <c:v>8.5376039914913521E-2</c:v>
                </c:pt>
                <c:pt idx="22">
                  <c:v>0</c:v>
                </c:pt>
                <c:pt idx="23">
                  <c:v>2.6305531734806382E-2</c:v>
                </c:pt>
                <c:pt idx="24">
                  <c:v>4.6775289282890265E-4</c:v>
                </c:pt>
                <c:pt idx="25">
                  <c:v>6.6354088939871478E-2</c:v>
                </c:pt>
                <c:pt idx="26">
                  <c:v>2.5080464634540209E-2</c:v>
                </c:pt>
                <c:pt idx="27">
                  <c:v>6.6209308282567297E-2</c:v>
                </c:pt>
                <c:pt idx="28">
                  <c:v>8.1299907563118796E-4</c:v>
                </c:pt>
                <c:pt idx="29">
                  <c:v>1.035738548406856E-3</c:v>
                </c:pt>
                <c:pt idx="30">
                  <c:v>9.5666603557149378E-3</c:v>
                </c:pt>
                <c:pt idx="31">
                  <c:v>9.7660121838491612E-2</c:v>
                </c:pt>
                <c:pt idx="32">
                  <c:v>0.10086757024646123</c:v>
                </c:pt>
                <c:pt idx="33">
                  <c:v>1.3308683498346159E-2</c:v>
                </c:pt>
                <c:pt idx="34">
                  <c:v>4.5661591919011926E-4</c:v>
                </c:pt>
                <c:pt idx="35">
                  <c:v>0</c:v>
                </c:pt>
              </c:numCache>
            </c:numRef>
          </c:val>
          <c:extLst>
            <c:ext xmlns:c16="http://schemas.microsoft.com/office/drawing/2014/chart" uri="{C3380CC4-5D6E-409C-BE32-E72D297353CC}">
              <c16:uniqueId val="{00000000-6A7C-4615-9D22-167FB5E6419F}"/>
            </c:ext>
          </c:extLst>
        </c:ser>
        <c:dLbls>
          <c:showLegendKey val="0"/>
          <c:showVal val="0"/>
          <c:showCatName val="0"/>
          <c:showSerName val="0"/>
          <c:showPercent val="0"/>
          <c:showBubbleSize val="0"/>
        </c:dLbls>
        <c:gapWidth val="219"/>
        <c:overlap val="-27"/>
        <c:axId val="1227605840"/>
        <c:axId val="1118989552"/>
      </c:barChart>
      <c:catAx>
        <c:axId val="122760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8989552"/>
        <c:crosses val="autoZero"/>
        <c:auto val="1"/>
        <c:lblAlgn val="ctr"/>
        <c:lblOffset val="100"/>
        <c:noMultiLvlLbl val="0"/>
      </c:catAx>
      <c:valAx>
        <c:axId val="11189895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7605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ysClr val="windowText" lastClr="000000"/>
                </a:solidFill>
                <a:latin typeface="+mn-lt"/>
                <a:ea typeface="+mn-ea"/>
                <a:cs typeface="+mn-cs"/>
              </a:defRPr>
            </a:pPr>
            <a:r>
              <a:rPr lang="en-US" sz="2000" dirty="0">
                <a:solidFill>
                  <a:sysClr val="windowText" lastClr="000000"/>
                </a:solidFill>
              </a:rPr>
              <a:t>Annual</a:t>
            </a:r>
            <a:r>
              <a:rPr lang="en-US" sz="2000" baseline="0" dirty="0">
                <a:solidFill>
                  <a:sysClr val="windowText" lastClr="000000"/>
                </a:solidFill>
              </a:rPr>
              <a:t> </a:t>
            </a:r>
            <a:r>
              <a:rPr lang="en-US" sz="2000" dirty="0">
                <a:solidFill>
                  <a:sysClr val="windowText" lastClr="000000"/>
                </a:solidFill>
              </a:rPr>
              <a:t>Lease Cost Vs Cost Savings</a:t>
            </a:r>
          </a:p>
        </c:rich>
      </c:tx>
      <c:layout>
        <c:manualLayout>
          <c:xMode val="edge"/>
          <c:yMode val="edge"/>
          <c:x val="0.32926097589515851"/>
          <c:y val="5.7866189471011159E-2"/>
        </c:manualLayout>
      </c:layout>
      <c:overlay val="0"/>
      <c:spPr>
        <a:noFill/>
        <a:ln>
          <a:noFill/>
        </a:ln>
        <a:effectLst/>
      </c:spPr>
    </c:title>
    <c:autoTitleDeleted val="0"/>
    <c:plotArea>
      <c:layout>
        <c:manualLayout>
          <c:layoutTarget val="inner"/>
          <c:xMode val="edge"/>
          <c:yMode val="edge"/>
          <c:x val="0.10505139982502189"/>
          <c:y val="0.15840695118364867"/>
          <c:w val="0.84659217944979104"/>
          <c:h val="0.63391393168702437"/>
        </c:manualLayout>
      </c:layout>
      <c:scatterChart>
        <c:scatterStyle val="lineMarker"/>
        <c:varyColors val="0"/>
        <c:ser>
          <c:idx val="0"/>
          <c:order val="0"/>
          <c:tx>
            <c:strRef>
              <c:f>FINAL_ANALYSIS!$O$1</c:f>
              <c:strCache>
                <c:ptCount val="1"/>
                <c:pt idx="0">
                  <c:v>CKEA Cost Savings</c:v>
                </c:pt>
              </c:strCache>
            </c:strRef>
          </c:tx>
          <c:spPr>
            <a:ln w="19050" cap="rnd">
              <a:noFill/>
              <a:round/>
            </a:ln>
            <a:effectLst/>
          </c:spPr>
          <c:marker>
            <c:symbol val="circle"/>
            <c:size val="5"/>
            <c:spPr>
              <a:solidFill>
                <a:schemeClr val="accent1"/>
              </a:solidFill>
              <a:ln w="9525">
                <a:solidFill>
                  <a:schemeClr val="accent1"/>
                </a:solidFill>
              </a:ln>
              <a:effectLst/>
            </c:spPr>
          </c:marker>
          <c:xVal>
            <c:numRef>
              <c:f>FINAL_ANALYSIS!$B$2:$B$369</c:f>
              <c:numCache>
                <c:formatCode>m/d/yyyy</c:formatCode>
                <c:ptCount val="368"/>
                <c:pt idx="0">
                  <c:v>42370</c:v>
                </c:pt>
                <c:pt idx="1">
                  <c:v>42371</c:v>
                </c:pt>
                <c:pt idx="2">
                  <c:v>42372</c:v>
                </c:pt>
                <c:pt idx="3">
                  <c:v>42373</c:v>
                </c:pt>
                <c:pt idx="4">
                  <c:v>42374</c:v>
                </c:pt>
                <c:pt idx="5">
                  <c:v>42375</c:v>
                </c:pt>
                <c:pt idx="6">
                  <c:v>42376</c:v>
                </c:pt>
                <c:pt idx="7">
                  <c:v>42377</c:v>
                </c:pt>
                <c:pt idx="8">
                  <c:v>42378</c:v>
                </c:pt>
                <c:pt idx="9">
                  <c:v>42379</c:v>
                </c:pt>
                <c:pt idx="10">
                  <c:v>42380</c:v>
                </c:pt>
                <c:pt idx="11">
                  <c:v>42381</c:v>
                </c:pt>
                <c:pt idx="12">
                  <c:v>42382</c:v>
                </c:pt>
                <c:pt idx="13">
                  <c:v>42383</c:v>
                </c:pt>
                <c:pt idx="14">
                  <c:v>42384</c:v>
                </c:pt>
                <c:pt idx="15">
                  <c:v>42385</c:v>
                </c:pt>
                <c:pt idx="16">
                  <c:v>42386</c:v>
                </c:pt>
                <c:pt idx="17">
                  <c:v>42387</c:v>
                </c:pt>
                <c:pt idx="18">
                  <c:v>42388</c:v>
                </c:pt>
                <c:pt idx="19">
                  <c:v>42389</c:v>
                </c:pt>
                <c:pt idx="20">
                  <c:v>42390</c:v>
                </c:pt>
                <c:pt idx="21">
                  <c:v>42391</c:v>
                </c:pt>
                <c:pt idx="22">
                  <c:v>42392</c:v>
                </c:pt>
                <c:pt idx="23">
                  <c:v>42393</c:v>
                </c:pt>
                <c:pt idx="24">
                  <c:v>42394</c:v>
                </c:pt>
                <c:pt idx="25">
                  <c:v>42395</c:v>
                </c:pt>
                <c:pt idx="26">
                  <c:v>42396</c:v>
                </c:pt>
                <c:pt idx="27">
                  <c:v>42397</c:v>
                </c:pt>
                <c:pt idx="28">
                  <c:v>42398</c:v>
                </c:pt>
                <c:pt idx="29">
                  <c:v>42399</c:v>
                </c:pt>
                <c:pt idx="30">
                  <c:v>42400</c:v>
                </c:pt>
                <c:pt idx="31">
                  <c:v>42401</c:v>
                </c:pt>
                <c:pt idx="32">
                  <c:v>42402</c:v>
                </c:pt>
                <c:pt idx="33">
                  <c:v>42403</c:v>
                </c:pt>
                <c:pt idx="34">
                  <c:v>42404</c:v>
                </c:pt>
                <c:pt idx="35">
                  <c:v>42405</c:v>
                </c:pt>
                <c:pt idx="36">
                  <c:v>42406</c:v>
                </c:pt>
                <c:pt idx="37">
                  <c:v>42407</c:v>
                </c:pt>
                <c:pt idx="38">
                  <c:v>42408</c:v>
                </c:pt>
                <c:pt idx="39">
                  <c:v>42409</c:v>
                </c:pt>
                <c:pt idx="40">
                  <c:v>42410</c:v>
                </c:pt>
                <c:pt idx="41">
                  <c:v>42411</c:v>
                </c:pt>
                <c:pt idx="42">
                  <c:v>42412</c:v>
                </c:pt>
                <c:pt idx="43">
                  <c:v>42413</c:v>
                </c:pt>
                <c:pt idx="44">
                  <c:v>42414</c:v>
                </c:pt>
                <c:pt idx="45">
                  <c:v>42415</c:v>
                </c:pt>
                <c:pt idx="46">
                  <c:v>42416</c:v>
                </c:pt>
                <c:pt idx="47">
                  <c:v>42417</c:v>
                </c:pt>
                <c:pt idx="48">
                  <c:v>42418</c:v>
                </c:pt>
                <c:pt idx="49">
                  <c:v>42419</c:v>
                </c:pt>
                <c:pt idx="50">
                  <c:v>42420</c:v>
                </c:pt>
                <c:pt idx="51">
                  <c:v>42421</c:v>
                </c:pt>
                <c:pt idx="52">
                  <c:v>42422</c:v>
                </c:pt>
                <c:pt idx="53">
                  <c:v>42423</c:v>
                </c:pt>
                <c:pt idx="54">
                  <c:v>42424</c:v>
                </c:pt>
                <c:pt idx="55">
                  <c:v>42425</c:v>
                </c:pt>
                <c:pt idx="56">
                  <c:v>42426</c:v>
                </c:pt>
                <c:pt idx="57">
                  <c:v>42427</c:v>
                </c:pt>
                <c:pt idx="58">
                  <c:v>42428</c:v>
                </c:pt>
                <c:pt idx="59">
                  <c:v>42429</c:v>
                </c:pt>
                <c:pt idx="60">
                  <c:v>42430</c:v>
                </c:pt>
                <c:pt idx="61">
                  <c:v>42431</c:v>
                </c:pt>
                <c:pt idx="62">
                  <c:v>42432</c:v>
                </c:pt>
                <c:pt idx="63">
                  <c:v>42433</c:v>
                </c:pt>
                <c:pt idx="64">
                  <c:v>42434</c:v>
                </c:pt>
                <c:pt idx="65">
                  <c:v>42435</c:v>
                </c:pt>
                <c:pt idx="66">
                  <c:v>42436</c:v>
                </c:pt>
                <c:pt idx="67">
                  <c:v>42437</c:v>
                </c:pt>
                <c:pt idx="68">
                  <c:v>42438</c:v>
                </c:pt>
                <c:pt idx="69">
                  <c:v>42439</c:v>
                </c:pt>
                <c:pt idx="70">
                  <c:v>42440</c:v>
                </c:pt>
                <c:pt idx="71">
                  <c:v>42441</c:v>
                </c:pt>
                <c:pt idx="72">
                  <c:v>42442</c:v>
                </c:pt>
                <c:pt idx="73">
                  <c:v>42443</c:v>
                </c:pt>
                <c:pt idx="74">
                  <c:v>42444</c:v>
                </c:pt>
                <c:pt idx="75">
                  <c:v>42445</c:v>
                </c:pt>
                <c:pt idx="76">
                  <c:v>42446</c:v>
                </c:pt>
                <c:pt idx="77">
                  <c:v>42447</c:v>
                </c:pt>
                <c:pt idx="78">
                  <c:v>42448</c:v>
                </c:pt>
                <c:pt idx="79">
                  <c:v>42449</c:v>
                </c:pt>
                <c:pt idx="80">
                  <c:v>42450</c:v>
                </c:pt>
                <c:pt idx="81">
                  <c:v>42451</c:v>
                </c:pt>
                <c:pt idx="82">
                  <c:v>42452</c:v>
                </c:pt>
                <c:pt idx="83">
                  <c:v>42453</c:v>
                </c:pt>
                <c:pt idx="84">
                  <c:v>42454</c:v>
                </c:pt>
                <c:pt idx="85">
                  <c:v>42455</c:v>
                </c:pt>
                <c:pt idx="86">
                  <c:v>42456</c:v>
                </c:pt>
                <c:pt idx="87">
                  <c:v>42457</c:v>
                </c:pt>
                <c:pt idx="88">
                  <c:v>42458</c:v>
                </c:pt>
                <c:pt idx="89">
                  <c:v>42459</c:v>
                </c:pt>
                <c:pt idx="90">
                  <c:v>42460</c:v>
                </c:pt>
                <c:pt idx="91">
                  <c:v>42461</c:v>
                </c:pt>
                <c:pt idx="92">
                  <c:v>42462</c:v>
                </c:pt>
                <c:pt idx="93">
                  <c:v>42463</c:v>
                </c:pt>
                <c:pt idx="94">
                  <c:v>42464</c:v>
                </c:pt>
                <c:pt idx="95">
                  <c:v>42465</c:v>
                </c:pt>
                <c:pt idx="96">
                  <c:v>42466</c:v>
                </c:pt>
                <c:pt idx="97">
                  <c:v>42467</c:v>
                </c:pt>
                <c:pt idx="98">
                  <c:v>42468</c:v>
                </c:pt>
                <c:pt idx="99">
                  <c:v>42469</c:v>
                </c:pt>
                <c:pt idx="100">
                  <c:v>42470</c:v>
                </c:pt>
                <c:pt idx="101">
                  <c:v>42471</c:v>
                </c:pt>
                <c:pt idx="102">
                  <c:v>42472</c:v>
                </c:pt>
                <c:pt idx="103">
                  <c:v>42473</c:v>
                </c:pt>
                <c:pt idx="104">
                  <c:v>42474</c:v>
                </c:pt>
                <c:pt idx="105">
                  <c:v>42475</c:v>
                </c:pt>
                <c:pt idx="106">
                  <c:v>42476</c:v>
                </c:pt>
                <c:pt idx="107">
                  <c:v>42477</c:v>
                </c:pt>
                <c:pt idx="108">
                  <c:v>42478</c:v>
                </c:pt>
                <c:pt idx="109">
                  <c:v>42479</c:v>
                </c:pt>
                <c:pt idx="110">
                  <c:v>42480</c:v>
                </c:pt>
                <c:pt idx="111">
                  <c:v>42481</c:v>
                </c:pt>
                <c:pt idx="112">
                  <c:v>42482</c:v>
                </c:pt>
                <c:pt idx="113">
                  <c:v>42483</c:v>
                </c:pt>
                <c:pt idx="114">
                  <c:v>42484</c:v>
                </c:pt>
                <c:pt idx="115">
                  <c:v>42485</c:v>
                </c:pt>
                <c:pt idx="116">
                  <c:v>42486</c:v>
                </c:pt>
                <c:pt idx="117">
                  <c:v>42487</c:v>
                </c:pt>
                <c:pt idx="118">
                  <c:v>42488</c:v>
                </c:pt>
                <c:pt idx="119">
                  <c:v>42489</c:v>
                </c:pt>
                <c:pt idx="120">
                  <c:v>42490</c:v>
                </c:pt>
                <c:pt idx="121">
                  <c:v>42491</c:v>
                </c:pt>
                <c:pt idx="122">
                  <c:v>42492</c:v>
                </c:pt>
                <c:pt idx="123">
                  <c:v>42493</c:v>
                </c:pt>
                <c:pt idx="124">
                  <c:v>42494</c:v>
                </c:pt>
                <c:pt idx="125">
                  <c:v>42495</c:v>
                </c:pt>
                <c:pt idx="126">
                  <c:v>42496</c:v>
                </c:pt>
                <c:pt idx="127">
                  <c:v>42497</c:v>
                </c:pt>
                <c:pt idx="128">
                  <c:v>42498</c:v>
                </c:pt>
                <c:pt idx="129">
                  <c:v>42499</c:v>
                </c:pt>
                <c:pt idx="130">
                  <c:v>42500</c:v>
                </c:pt>
                <c:pt idx="131">
                  <c:v>42501</c:v>
                </c:pt>
                <c:pt idx="132">
                  <c:v>42502</c:v>
                </c:pt>
                <c:pt idx="133">
                  <c:v>42503</c:v>
                </c:pt>
                <c:pt idx="134">
                  <c:v>42504</c:v>
                </c:pt>
                <c:pt idx="135">
                  <c:v>42505</c:v>
                </c:pt>
                <c:pt idx="136">
                  <c:v>42506</c:v>
                </c:pt>
                <c:pt idx="137">
                  <c:v>42507</c:v>
                </c:pt>
                <c:pt idx="138">
                  <c:v>42508</c:v>
                </c:pt>
                <c:pt idx="139">
                  <c:v>42509</c:v>
                </c:pt>
                <c:pt idx="140">
                  <c:v>42510</c:v>
                </c:pt>
                <c:pt idx="141">
                  <c:v>42511</c:v>
                </c:pt>
                <c:pt idx="142">
                  <c:v>42512</c:v>
                </c:pt>
                <c:pt idx="143">
                  <c:v>42513</c:v>
                </c:pt>
                <c:pt idx="144">
                  <c:v>42514</c:v>
                </c:pt>
                <c:pt idx="145">
                  <c:v>42515</c:v>
                </c:pt>
                <c:pt idx="146">
                  <c:v>42516</c:v>
                </c:pt>
                <c:pt idx="147">
                  <c:v>42517</c:v>
                </c:pt>
                <c:pt idx="148">
                  <c:v>42518</c:v>
                </c:pt>
                <c:pt idx="149">
                  <c:v>42519</c:v>
                </c:pt>
                <c:pt idx="150">
                  <c:v>42520</c:v>
                </c:pt>
                <c:pt idx="151">
                  <c:v>42521</c:v>
                </c:pt>
                <c:pt idx="152">
                  <c:v>42522</c:v>
                </c:pt>
                <c:pt idx="153">
                  <c:v>42523</c:v>
                </c:pt>
                <c:pt idx="154">
                  <c:v>42524</c:v>
                </c:pt>
                <c:pt idx="155">
                  <c:v>42525</c:v>
                </c:pt>
                <c:pt idx="156">
                  <c:v>42526</c:v>
                </c:pt>
                <c:pt idx="157">
                  <c:v>42527</c:v>
                </c:pt>
                <c:pt idx="158">
                  <c:v>42528</c:v>
                </c:pt>
                <c:pt idx="159">
                  <c:v>42529</c:v>
                </c:pt>
                <c:pt idx="160">
                  <c:v>42530</c:v>
                </c:pt>
                <c:pt idx="161">
                  <c:v>42531</c:v>
                </c:pt>
                <c:pt idx="162">
                  <c:v>42532</c:v>
                </c:pt>
                <c:pt idx="163">
                  <c:v>42533</c:v>
                </c:pt>
                <c:pt idx="164">
                  <c:v>42534</c:v>
                </c:pt>
                <c:pt idx="165">
                  <c:v>42535</c:v>
                </c:pt>
                <c:pt idx="166">
                  <c:v>42536</c:v>
                </c:pt>
                <c:pt idx="167">
                  <c:v>42537</c:v>
                </c:pt>
                <c:pt idx="168">
                  <c:v>42538</c:v>
                </c:pt>
                <c:pt idx="169">
                  <c:v>42539</c:v>
                </c:pt>
                <c:pt idx="170">
                  <c:v>42540</c:v>
                </c:pt>
                <c:pt idx="171">
                  <c:v>42541</c:v>
                </c:pt>
                <c:pt idx="172">
                  <c:v>42542</c:v>
                </c:pt>
                <c:pt idx="173">
                  <c:v>42543</c:v>
                </c:pt>
                <c:pt idx="174">
                  <c:v>42544</c:v>
                </c:pt>
                <c:pt idx="175">
                  <c:v>42545</c:v>
                </c:pt>
                <c:pt idx="176">
                  <c:v>42546</c:v>
                </c:pt>
                <c:pt idx="177">
                  <c:v>42547</c:v>
                </c:pt>
                <c:pt idx="178">
                  <c:v>42548</c:v>
                </c:pt>
                <c:pt idx="179">
                  <c:v>42549</c:v>
                </c:pt>
                <c:pt idx="180">
                  <c:v>42550</c:v>
                </c:pt>
                <c:pt idx="181">
                  <c:v>42551</c:v>
                </c:pt>
                <c:pt idx="182">
                  <c:v>42552</c:v>
                </c:pt>
                <c:pt idx="183">
                  <c:v>42553</c:v>
                </c:pt>
                <c:pt idx="184">
                  <c:v>42554</c:v>
                </c:pt>
                <c:pt idx="185">
                  <c:v>42555</c:v>
                </c:pt>
                <c:pt idx="186">
                  <c:v>42556</c:v>
                </c:pt>
                <c:pt idx="187">
                  <c:v>42557</c:v>
                </c:pt>
                <c:pt idx="188">
                  <c:v>42558</c:v>
                </c:pt>
                <c:pt idx="189">
                  <c:v>42559</c:v>
                </c:pt>
                <c:pt idx="190">
                  <c:v>42560</c:v>
                </c:pt>
                <c:pt idx="191">
                  <c:v>42561</c:v>
                </c:pt>
                <c:pt idx="192">
                  <c:v>42562</c:v>
                </c:pt>
                <c:pt idx="193">
                  <c:v>42563</c:v>
                </c:pt>
                <c:pt idx="194">
                  <c:v>42564</c:v>
                </c:pt>
                <c:pt idx="195">
                  <c:v>42565</c:v>
                </c:pt>
                <c:pt idx="196">
                  <c:v>42566</c:v>
                </c:pt>
                <c:pt idx="197">
                  <c:v>42567</c:v>
                </c:pt>
                <c:pt idx="198">
                  <c:v>42568</c:v>
                </c:pt>
                <c:pt idx="199">
                  <c:v>42569</c:v>
                </c:pt>
                <c:pt idx="200">
                  <c:v>42570</c:v>
                </c:pt>
                <c:pt idx="201">
                  <c:v>42571</c:v>
                </c:pt>
                <c:pt idx="202">
                  <c:v>42572</c:v>
                </c:pt>
                <c:pt idx="203">
                  <c:v>42573</c:v>
                </c:pt>
                <c:pt idx="204">
                  <c:v>42574</c:v>
                </c:pt>
                <c:pt idx="205">
                  <c:v>42575</c:v>
                </c:pt>
                <c:pt idx="206">
                  <c:v>42576</c:v>
                </c:pt>
                <c:pt idx="207">
                  <c:v>42577</c:v>
                </c:pt>
                <c:pt idx="208">
                  <c:v>42578</c:v>
                </c:pt>
                <c:pt idx="209">
                  <c:v>42579</c:v>
                </c:pt>
                <c:pt idx="210">
                  <c:v>42580</c:v>
                </c:pt>
                <c:pt idx="211">
                  <c:v>42581</c:v>
                </c:pt>
                <c:pt idx="212">
                  <c:v>42582</c:v>
                </c:pt>
                <c:pt idx="213">
                  <c:v>42583</c:v>
                </c:pt>
                <c:pt idx="214">
                  <c:v>42584</c:v>
                </c:pt>
                <c:pt idx="215">
                  <c:v>42585</c:v>
                </c:pt>
                <c:pt idx="216">
                  <c:v>42586</c:v>
                </c:pt>
                <c:pt idx="217">
                  <c:v>42587</c:v>
                </c:pt>
                <c:pt idx="218">
                  <c:v>42588</c:v>
                </c:pt>
                <c:pt idx="219">
                  <c:v>42589</c:v>
                </c:pt>
                <c:pt idx="220">
                  <c:v>42590</c:v>
                </c:pt>
                <c:pt idx="221">
                  <c:v>42591</c:v>
                </c:pt>
                <c:pt idx="222">
                  <c:v>42592</c:v>
                </c:pt>
                <c:pt idx="223">
                  <c:v>42593</c:v>
                </c:pt>
                <c:pt idx="224">
                  <c:v>42594</c:v>
                </c:pt>
                <c:pt idx="225">
                  <c:v>42595</c:v>
                </c:pt>
                <c:pt idx="226">
                  <c:v>42596</c:v>
                </c:pt>
                <c:pt idx="227">
                  <c:v>42597</c:v>
                </c:pt>
                <c:pt idx="228">
                  <c:v>42598</c:v>
                </c:pt>
                <c:pt idx="229">
                  <c:v>42599</c:v>
                </c:pt>
                <c:pt idx="230">
                  <c:v>42600</c:v>
                </c:pt>
                <c:pt idx="231">
                  <c:v>42601</c:v>
                </c:pt>
                <c:pt idx="232">
                  <c:v>42602</c:v>
                </c:pt>
                <c:pt idx="233">
                  <c:v>42603</c:v>
                </c:pt>
                <c:pt idx="234">
                  <c:v>42604</c:v>
                </c:pt>
                <c:pt idx="235">
                  <c:v>42605</c:v>
                </c:pt>
                <c:pt idx="236">
                  <c:v>42606</c:v>
                </c:pt>
                <c:pt idx="237">
                  <c:v>42607</c:v>
                </c:pt>
                <c:pt idx="238">
                  <c:v>42608</c:v>
                </c:pt>
                <c:pt idx="239">
                  <c:v>42609</c:v>
                </c:pt>
                <c:pt idx="240">
                  <c:v>42610</c:v>
                </c:pt>
                <c:pt idx="241">
                  <c:v>42611</c:v>
                </c:pt>
                <c:pt idx="242">
                  <c:v>42612</c:v>
                </c:pt>
                <c:pt idx="243">
                  <c:v>42613</c:v>
                </c:pt>
                <c:pt idx="244">
                  <c:v>42614</c:v>
                </c:pt>
                <c:pt idx="245">
                  <c:v>42615</c:v>
                </c:pt>
                <c:pt idx="246">
                  <c:v>42616</c:v>
                </c:pt>
                <c:pt idx="247">
                  <c:v>42617</c:v>
                </c:pt>
                <c:pt idx="248">
                  <c:v>42618</c:v>
                </c:pt>
                <c:pt idx="249">
                  <c:v>42619</c:v>
                </c:pt>
                <c:pt idx="250">
                  <c:v>42620</c:v>
                </c:pt>
                <c:pt idx="251">
                  <c:v>42621</c:v>
                </c:pt>
                <c:pt idx="252">
                  <c:v>42622</c:v>
                </c:pt>
                <c:pt idx="253">
                  <c:v>42623</c:v>
                </c:pt>
                <c:pt idx="254">
                  <c:v>42624</c:v>
                </c:pt>
                <c:pt idx="255">
                  <c:v>42625</c:v>
                </c:pt>
                <c:pt idx="256">
                  <c:v>42626</c:v>
                </c:pt>
                <c:pt idx="257">
                  <c:v>42627</c:v>
                </c:pt>
                <c:pt idx="258">
                  <c:v>42628</c:v>
                </c:pt>
                <c:pt idx="259">
                  <c:v>42629</c:v>
                </c:pt>
                <c:pt idx="260">
                  <c:v>42630</c:v>
                </c:pt>
                <c:pt idx="261">
                  <c:v>42631</c:v>
                </c:pt>
                <c:pt idx="262">
                  <c:v>42632</c:v>
                </c:pt>
                <c:pt idx="263">
                  <c:v>42633</c:v>
                </c:pt>
                <c:pt idx="264">
                  <c:v>42634</c:v>
                </c:pt>
                <c:pt idx="265">
                  <c:v>42635</c:v>
                </c:pt>
                <c:pt idx="266">
                  <c:v>42636</c:v>
                </c:pt>
                <c:pt idx="267">
                  <c:v>42637</c:v>
                </c:pt>
                <c:pt idx="268">
                  <c:v>42638</c:v>
                </c:pt>
                <c:pt idx="269">
                  <c:v>42639</c:v>
                </c:pt>
                <c:pt idx="270">
                  <c:v>42640</c:v>
                </c:pt>
                <c:pt idx="271">
                  <c:v>42641</c:v>
                </c:pt>
                <c:pt idx="272">
                  <c:v>42642</c:v>
                </c:pt>
                <c:pt idx="273">
                  <c:v>42643</c:v>
                </c:pt>
                <c:pt idx="274">
                  <c:v>42644</c:v>
                </c:pt>
                <c:pt idx="275">
                  <c:v>42645</c:v>
                </c:pt>
                <c:pt idx="276">
                  <c:v>42646</c:v>
                </c:pt>
                <c:pt idx="277">
                  <c:v>42647</c:v>
                </c:pt>
                <c:pt idx="278">
                  <c:v>42648</c:v>
                </c:pt>
                <c:pt idx="279">
                  <c:v>42649</c:v>
                </c:pt>
                <c:pt idx="280">
                  <c:v>42650</c:v>
                </c:pt>
                <c:pt idx="281">
                  <c:v>42651</c:v>
                </c:pt>
                <c:pt idx="282">
                  <c:v>42652</c:v>
                </c:pt>
                <c:pt idx="283">
                  <c:v>42653</c:v>
                </c:pt>
                <c:pt idx="284">
                  <c:v>42654</c:v>
                </c:pt>
                <c:pt idx="285">
                  <c:v>42655</c:v>
                </c:pt>
                <c:pt idx="286">
                  <c:v>42656</c:v>
                </c:pt>
                <c:pt idx="287">
                  <c:v>42657</c:v>
                </c:pt>
                <c:pt idx="288">
                  <c:v>42658</c:v>
                </c:pt>
                <c:pt idx="289">
                  <c:v>42659</c:v>
                </c:pt>
                <c:pt idx="290">
                  <c:v>42660</c:v>
                </c:pt>
                <c:pt idx="291">
                  <c:v>42661</c:v>
                </c:pt>
                <c:pt idx="292">
                  <c:v>42662</c:v>
                </c:pt>
                <c:pt idx="293">
                  <c:v>42663</c:v>
                </c:pt>
                <c:pt idx="294">
                  <c:v>42664</c:v>
                </c:pt>
                <c:pt idx="295">
                  <c:v>42665</c:v>
                </c:pt>
                <c:pt idx="296">
                  <c:v>42666</c:v>
                </c:pt>
                <c:pt idx="297">
                  <c:v>42667</c:v>
                </c:pt>
                <c:pt idx="298">
                  <c:v>42668</c:v>
                </c:pt>
                <c:pt idx="299">
                  <c:v>42669</c:v>
                </c:pt>
                <c:pt idx="300">
                  <c:v>42670</c:v>
                </c:pt>
                <c:pt idx="301">
                  <c:v>42671</c:v>
                </c:pt>
                <c:pt idx="302">
                  <c:v>42672</c:v>
                </c:pt>
                <c:pt idx="303">
                  <c:v>42673</c:v>
                </c:pt>
                <c:pt idx="304">
                  <c:v>42674</c:v>
                </c:pt>
                <c:pt idx="305">
                  <c:v>42675</c:v>
                </c:pt>
                <c:pt idx="306">
                  <c:v>42676</c:v>
                </c:pt>
                <c:pt idx="307">
                  <c:v>42677</c:v>
                </c:pt>
                <c:pt idx="308">
                  <c:v>42678</c:v>
                </c:pt>
                <c:pt idx="309">
                  <c:v>42679</c:v>
                </c:pt>
                <c:pt idx="310">
                  <c:v>42680</c:v>
                </c:pt>
                <c:pt idx="311">
                  <c:v>42681</c:v>
                </c:pt>
                <c:pt idx="312">
                  <c:v>42682</c:v>
                </c:pt>
                <c:pt idx="313">
                  <c:v>42683</c:v>
                </c:pt>
                <c:pt idx="314">
                  <c:v>42684</c:v>
                </c:pt>
                <c:pt idx="315">
                  <c:v>42685</c:v>
                </c:pt>
                <c:pt idx="316">
                  <c:v>42686</c:v>
                </c:pt>
                <c:pt idx="317">
                  <c:v>42687</c:v>
                </c:pt>
                <c:pt idx="318">
                  <c:v>42688</c:v>
                </c:pt>
                <c:pt idx="319">
                  <c:v>42689</c:v>
                </c:pt>
                <c:pt idx="320">
                  <c:v>42690</c:v>
                </c:pt>
                <c:pt idx="321">
                  <c:v>42691</c:v>
                </c:pt>
                <c:pt idx="322">
                  <c:v>42692</c:v>
                </c:pt>
                <c:pt idx="323">
                  <c:v>42693</c:v>
                </c:pt>
                <c:pt idx="324">
                  <c:v>42694</c:v>
                </c:pt>
                <c:pt idx="325">
                  <c:v>42695</c:v>
                </c:pt>
                <c:pt idx="326">
                  <c:v>42696</c:v>
                </c:pt>
                <c:pt idx="327">
                  <c:v>42697</c:v>
                </c:pt>
                <c:pt idx="328">
                  <c:v>42698</c:v>
                </c:pt>
                <c:pt idx="329">
                  <c:v>42699</c:v>
                </c:pt>
                <c:pt idx="330">
                  <c:v>42700</c:v>
                </c:pt>
                <c:pt idx="331">
                  <c:v>42701</c:v>
                </c:pt>
                <c:pt idx="332">
                  <c:v>42702</c:v>
                </c:pt>
                <c:pt idx="333">
                  <c:v>42703</c:v>
                </c:pt>
                <c:pt idx="334">
                  <c:v>42704</c:v>
                </c:pt>
                <c:pt idx="335">
                  <c:v>42705</c:v>
                </c:pt>
                <c:pt idx="336">
                  <c:v>42706</c:v>
                </c:pt>
                <c:pt idx="337">
                  <c:v>42707</c:v>
                </c:pt>
                <c:pt idx="338">
                  <c:v>42708</c:v>
                </c:pt>
                <c:pt idx="339">
                  <c:v>42709</c:v>
                </c:pt>
                <c:pt idx="340">
                  <c:v>42710</c:v>
                </c:pt>
                <c:pt idx="341">
                  <c:v>42711</c:v>
                </c:pt>
                <c:pt idx="342">
                  <c:v>42712</c:v>
                </c:pt>
                <c:pt idx="343">
                  <c:v>42713</c:v>
                </c:pt>
                <c:pt idx="344">
                  <c:v>42714</c:v>
                </c:pt>
                <c:pt idx="345">
                  <c:v>42715</c:v>
                </c:pt>
                <c:pt idx="346">
                  <c:v>42716</c:v>
                </c:pt>
                <c:pt idx="347">
                  <c:v>42717</c:v>
                </c:pt>
                <c:pt idx="348">
                  <c:v>42718</c:v>
                </c:pt>
                <c:pt idx="349">
                  <c:v>42719</c:v>
                </c:pt>
                <c:pt idx="350">
                  <c:v>42720</c:v>
                </c:pt>
                <c:pt idx="351">
                  <c:v>42721</c:v>
                </c:pt>
                <c:pt idx="352">
                  <c:v>42722</c:v>
                </c:pt>
                <c:pt idx="353">
                  <c:v>42723</c:v>
                </c:pt>
                <c:pt idx="354">
                  <c:v>42724</c:v>
                </c:pt>
                <c:pt idx="355">
                  <c:v>42725</c:v>
                </c:pt>
                <c:pt idx="356">
                  <c:v>42726</c:v>
                </c:pt>
                <c:pt idx="357">
                  <c:v>42727</c:v>
                </c:pt>
                <c:pt idx="358">
                  <c:v>42728</c:v>
                </c:pt>
                <c:pt idx="359">
                  <c:v>42729</c:v>
                </c:pt>
                <c:pt idx="360">
                  <c:v>42730</c:v>
                </c:pt>
                <c:pt idx="361">
                  <c:v>42731</c:v>
                </c:pt>
                <c:pt idx="362">
                  <c:v>42732</c:v>
                </c:pt>
                <c:pt idx="363">
                  <c:v>42733</c:v>
                </c:pt>
                <c:pt idx="364">
                  <c:v>42734</c:v>
                </c:pt>
                <c:pt idx="365">
                  <c:v>42735</c:v>
                </c:pt>
              </c:numCache>
            </c:numRef>
          </c:xVal>
          <c:yVal>
            <c:numRef>
              <c:f>FINAL_ANALYSIS!$O$2:$O$369</c:f>
              <c:numCache>
                <c:formatCode>"€"#,##0.00</c:formatCode>
                <c:ptCount val="368"/>
                <c:pt idx="0">
                  <c:v>0</c:v>
                </c:pt>
                <c:pt idx="1">
                  <c:v>0</c:v>
                </c:pt>
                <c:pt idx="2">
                  <c:v>0</c:v>
                </c:pt>
                <c:pt idx="3">
                  <c:v>0</c:v>
                </c:pt>
                <c:pt idx="4">
                  <c:v>0</c:v>
                </c:pt>
                <c:pt idx="5">
                  <c:v>47.199999999999996</c:v>
                </c:pt>
                <c:pt idx="6">
                  <c:v>93.927999999999997</c:v>
                </c:pt>
                <c:pt idx="7">
                  <c:v>93.927999999999997</c:v>
                </c:pt>
                <c:pt idx="8">
                  <c:v>148.208</c:v>
                </c:pt>
                <c:pt idx="9">
                  <c:v>148.208</c:v>
                </c:pt>
                <c:pt idx="10">
                  <c:v>167.678</c:v>
                </c:pt>
                <c:pt idx="11">
                  <c:v>211.928</c:v>
                </c:pt>
                <c:pt idx="12">
                  <c:v>248.154</c:v>
                </c:pt>
                <c:pt idx="13">
                  <c:v>267.27</c:v>
                </c:pt>
                <c:pt idx="14">
                  <c:v>267.27</c:v>
                </c:pt>
                <c:pt idx="15">
                  <c:v>267.27</c:v>
                </c:pt>
                <c:pt idx="16">
                  <c:v>267.27</c:v>
                </c:pt>
                <c:pt idx="17">
                  <c:v>306.79999999999995</c:v>
                </c:pt>
                <c:pt idx="18">
                  <c:v>330.4</c:v>
                </c:pt>
                <c:pt idx="19">
                  <c:v>382.32</c:v>
                </c:pt>
                <c:pt idx="20">
                  <c:v>382.32</c:v>
                </c:pt>
                <c:pt idx="21">
                  <c:v>382.32</c:v>
                </c:pt>
                <c:pt idx="22">
                  <c:v>382.32</c:v>
                </c:pt>
                <c:pt idx="23">
                  <c:v>382.32</c:v>
                </c:pt>
                <c:pt idx="24">
                  <c:v>427.86799999999999</c:v>
                </c:pt>
                <c:pt idx="25">
                  <c:v>490.99799999999999</c:v>
                </c:pt>
                <c:pt idx="26">
                  <c:v>490.99799999999999</c:v>
                </c:pt>
                <c:pt idx="27">
                  <c:v>490.99799999999999</c:v>
                </c:pt>
                <c:pt idx="28">
                  <c:v>538.19799999999998</c:v>
                </c:pt>
                <c:pt idx="29">
                  <c:v>538.19799999999998</c:v>
                </c:pt>
                <c:pt idx="30">
                  <c:v>538.19799999999998</c:v>
                </c:pt>
                <c:pt idx="31">
                  <c:v>595.95899999999995</c:v>
                </c:pt>
                <c:pt idx="32">
                  <c:v>595.95899999999995</c:v>
                </c:pt>
                <c:pt idx="33">
                  <c:v>669.11899999999991</c:v>
                </c:pt>
                <c:pt idx="34">
                  <c:v>669.11899999999991</c:v>
                </c:pt>
                <c:pt idx="35">
                  <c:v>716.31899999999996</c:v>
                </c:pt>
                <c:pt idx="36">
                  <c:v>716.31899999999996</c:v>
                </c:pt>
                <c:pt idx="37">
                  <c:v>716.31899999999996</c:v>
                </c:pt>
                <c:pt idx="38">
                  <c:v>737.67699999999991</c:v>
                </c:pt>
                <c:pt idx="39">
                  <c:v>787.82699999999988</c:v>
                </c:pt>
                <c:pt idx="40">
                  <c:v>849.77699999999993</c:v>
                </c:pt>
                <c:pt idx="41">
                  <c:v>856.85699999999997</c:v>
                </c:pt>
                <c:pt idx="42">
                  <c:v>904.05700000000002</c:v>
                </c:pt>
                <c:pt idx="43">
                  <c:v>904.05700000000002</c:v>
                </c:pt>
                <c:pt idx="44">
                  <c:v>904.05700000000002</c:v>
                </c:pt>
                <c:pt idx="45">
                  <c:v>904.05700000000002</c:v>
                </c:pt>
                <c:pt idx="46">
                  <c:v>963.05700000000002</c:v>
                </c:pt>
                <c:pt idx="47">
                  <c:v>1010.2570000000001</c:v>
                </c:pt>
                <c:pt idx="48">
                  <c:v>1076.9270000000001</c:v>
                </c:pt>
                <c:pt idx="49">
                  <c:v>1124.1270000000002</c:v>
                </c:pt>
                <c:pt idx="50">
                  <c:v>1124.1270000000002</c:v>
                </c:pt>
                <c:pt idx="51">
                  <c:v>1124.1270000000002</c:v>
                </c:pt>
                <c:pt idx="52">
                  <c:v>1124.1270000000002</c:v>
                </c:pt>
                <c:pt idx="53">
                  <c:v>1124.1270000000002</c:v>
                </c:pt>
                <c:pt idx="54">
                  <c:v>1202.5970000000002</c:v>
                </c:pt>
                <c:pt idx="55">
                  <c:v>1202.5970000000002</c:v>
                </c:pt>
                <c:pt idx="56">
                  <c:v>1281.0670000000002</c:v>
                </c:pt>
                <c:pt idx="57">
                  <c:v>1281.0670000000002</c:v>
                </c:pt>
                <c:pt idx="58">
                  <c:v>1281.0670000000002</c:v>
                </c:pt>
                <c:pt idx="59">
                  <c:v>1281.0670000000002</c:v>
                </c:pt>
                <c:pt idx="60">
                  <c:v>1281.0670000000002</c:v>
                </c:pt>
                <c:pt idx="61">
                  <c:v>1332.9870000000003</c:v>
                </c:pt>
                <c:pt idx="62">
                  <c:v>1332.9870000000003</c:v>
                </c:pt>
                <c:pt idx="63">
                  <c:v>1381.3670000000002</c:v>
                </c:pt>
                <c:pt idx="64">
                  <c:v>1381.3670000000002</c:v>
                </c:pt>
                <c:pt idx="65">
                  <c:v>1381.3670000000002</c:v>
                </c:pt>
                <c:pt idx="66">
                  <c:v>1381.3670000000002</c:v>
                </c:pt>
                <c:pt idx="67">
                  <c:v>1433.2870000000003</c:v>
                </c:pt>
                <c:pt idx="68">
                  <c:v>1433.2870000000003</c:v>
                </c:pt>
                <c:pt idx="69">
                  <c:v>1481.6670000000004</c:v>
                </c:pt>
                <c:pt idx="70">
                  <c:v>1509.9870000000003</c:v>
                </c:pt>
                <c:pt idx="71">
                  <c:v>1509.9870000000003</c:v>
                </c:pt>
                <c:pt idx="72">
                  <c:v>1509.9870000000003</c:v>
                </c:pt>
                <c:pt idx="73">
                  <c:v>1572.5270000000003</c:v>
                </c:pt>
                <c:pt idx="74">
                  <c:v>1572.5270000000003</c:v>
                </c:pt>
                <c:pt idx="75">
                  <c:v>1572.5270000000003</c:v>
                </c:pt>
                <c:pt idx="76">
                  <c:v>1572.5270000000003</c:v>
                </c:pt>
                <c:pt idx="77">
                  <c:v>1572.5270000000003</c:v>
                </c:pt>
                <c:pt idx="78">
                  <c:v>1572.5270000000003</c:v>
                </c:pt>
                <c:pt idx="79">
                  <c:v>1572.5270000000003</c:v>
                </c:pt>
                <c:pt idx="80">
                  <c:v>1593.8850000000002</c:v>
                </c:pt>
                <c:pt idx="81">
                  <c:v>1634.0050000000001</c:v>
                </c:pt>
                <c:pt idx="82">
                  <c:v>1679.14</c:v>
                </c:pt>
                <c:pt idx="83">
                  <c:v>1679.14</c:v>
                </c:pt>
                <c:pt idx="84">
                  <c:v>1679.14</c:v>
                </c:pt>
                <c:pt idx="85">
                  <c:v>1679.14</c:v>
                </c:pt>
                <c:pt idx="86">
                  <c:v>1679.14</c:v>
                </c:pt>
                <c:pt idx="87">
                  <c:v>1679.14</c:v>
                </c:pt>
                <c:pt idx="88">
                  <c:v>1731.0600000000002</c:v>
                </c:pt>
                <c:pt idx="89">
                  <c:v>1731.0600000000002</c:v>
                </c:pt>
                <c:pt idx="90">
                  <c:v>1731.0600000000002</c:v>
                </c:pt>
                <c:pt idx="91">
                  <c:v>1731.0600000000002</c:v>
                </c:pt>
                <c:pt idx="92">
                  <c:v>1731.0600000000002</c:v>
                </c:pt>
                <c:pt idx="93">
                  <c:v>1731.0600000000002</c:v>
                </c:pt>
                <c:pt idx="94">
                  <c:v>1776.1950000000002</c:v>
                </c:pt>
                <c:pt idx="95">
                  <c:v>1828.1150000000002</c:v>
                </c:pt>
                <c:pt idx="96">
                  <c:v>1876.4950000000003</c:v>
                </c:pt>
                <c:pt idx="97">
                  <c:v>1876.4950000000003</c:v>
                </c:pt>
                <c:pt idx="98">
                  <c:v>1921.6300000000003</c:v>
                </c:pt>
                <c:pt idx="99">
                  <c:v>1921.6300000000003</c:v>
                </c:pt>
                <c:pt idx="100">
                  <c:v>1921.6300000000003</c:v>
                </c:pt>
                <c:pt idx="101">
                  <c:v>1993.0200000000004</c:v>
                </c:pt>
                <c:pt idx="102">
                  <c:v>2044.2910000000004</c:v>
                </c:pt>
                <c:pt idx="103">
                  <c:v>2092.6710000000003</c:v>
                </c:pt>
                <c:pt idx="104">
                  <c:v>2092.6710000000003</c:v>
                </c:pt>
                <c:pt idx="105">
                  <c:v>2112.7310000000002</c:v>
                </c:pt>
                <c:pt idx="106">
                  <c:v>2112.7310000000002</c:v>
                </c:pt>
                <c:pt idx="107">
                  <c:v>2112.7310000000002</c:v>
                </c:pt>
                <c:pt idx="108">
                  <c:v>2112.7310000000002</c:v>
                </c:pt>
                <c:pt idx="109">
                  <c:v>2112.7310000000002</c:v>
                </c:pt>
                <c:pt idx="110">
                  <c:v>2161.1110000000003</c:v>
                </c:pt>
                <c:pt idx="111">
                  <c:v>2161.1110000000003</c:v>
                </c:pt>
                <c:pt idx="112">
                  <c:v>2183.7670000000003</c:v>
                </c:pt>
                <c:pt idx="113">
                  <c:v>2183.7670000000003</c:v>
                </c:pt>
                <c:pt idx="114">
                  <c:v>2183.7670000000003</c:v>
                </c:pt>
                <c:pt idx="115">
                  <c:v>2232.1470000000004</c:v>
                </c:pt>
                <c:pt idx="116">
                  <c:v>2236.2770000000005</c:v>
                </c:pt>
                <c:pt idx="117">
                  <c:v>2238.6370000000006</c:v>
                </c:pt>
                <c:pt idx="118">
                  <c:v>2314.6290000000008</c:v>
                </c:pt>
                <c:pt idx="119">
                  <c:v>2314.6290000000008</c:v>
                </c:pt>
                <c:pt idx="120">
                  <c:v>2314.6290000000008</c:v>
                </c:pt>
                <c:pt idx="121">
                  <c:v>2314.6290000000008</c:v>
                </c:pt>
                <c:pt idx="122">
                  <c:v>2314.6290000000008</c:v>
                </c:pt>
                <c:pt idx="123">
                  <c:v>2314.6290000000008</c:v>
                </c:pt>
                <c:pt idx="124">
                  <c:v>2320.5290000000009</c:v>
                </c:pt>
                <c:pt idx="125">
                  <c:v>2385.5470000000009</c:v>
                </c:pt>
                <c:pt idx="126">
                  <c:v>2385.5470000000009</c:v>
                </c:pt>
                <c:pt idx="127">
                  <c:v>2385.5470000000009</c:v>
                </c:pt>
                <c:pt idx="128">
                  <c:v>2385.5470000000009</c:v>
                </c:pt>
                <c:pt idx="129">
                  <c:v>2433.927000000001</c:v>
                </c:pt>
                <c:pt idx="130">
                  <c:v>2497.6470000000008</c:v>
                </c:pt>
                <c:pt idx="131">
                  <c:v>2497.6470000000008</c:v>
                </c:pt>
                <c:pt idx="132">
                  <c:v>2549.5670000000009</c:v>
                </c:pt>
                <c:pt idx="133">
                  <c:v>2549.5670000000009</c:v>
                </c:pt>
                <c:pt idx="134">
                  <c:v>2549.5670000000009</c:v>
                </c:pt>
                <c:pt idx="135">
                  <c:v>2556.9420000000009</c:v>
                </c:pt>
                <c:pt idx="136">
                  <c:v>2556.9420000000009</c:v>
                </c:pt>
                <c:pt idx="137">
                  <c:v>2608.862000000001</c:v>
                </c:pt>
                <c:pt idx="138">
                  <c:v>2669.0420000000008</c:v>
                </c:pt>
                <c:pt idx="139">
                  <c:v>2748.1020000000008</c:v>
                </c:pt>
                <c:pt idx="140">
                  <c:v>2748.1020000000008</c:v>
                </c:pt>
                <c:pt idx="141">
                  <c:v>2748.1020000000008</c:v>
                </c:pt>
                <c:pt idx="142">
                  <c:v>2748.1020000000008</c:v>
                </c:pt>
                <c:pt idx="143">
                  <c:v>2770.7580000000007</c:v>
                </c:pt>
                <c:pt idx="144">
                  <c:v>2849.2280000000005</c:v>
                </c:pt>
                <c:pt idx="145">
                  <c:v>2849.2280000000005</c:v>
                </c:pt>
                <c:pt idx="146">
                  <c:v>2850.9980000000005</c:v>
                </c:pt>
                <c:pt idx="147">
                  <c:v>2929.4680000000003</c:v>
                </c:pt>
                <c:pt idx="148">
                  <c:v>2929.4680000000003</c:v>
                </c:pt>
                <c:pt idx="149">
                  <c:v>2929.4680000000003</c:v>
                </c:pt>
                <c:pt idx="150">
                  <c:v>2929.4680000000003</c:v>
                </c:pt>
                <c:pt idx="151">
                  <c:v>2929.4680000000003</c:v>
                </c:pt>
                <c:pt idx="152">
                  <c:v>2989.6480000000001</c:v>
                </c:pt>
                <c:pt idx="153">
                  <c:v>2989.6480000000001</c:v>
                </c:pt>
                <c:pt idx="154">
                  <c:v>3039.7980000000002</c:v>
                </c:pt>
                <c:pt idx="155">
                  <c:v>3039.7980000000002</c:v>
                </c:pt>
                <c:pt idx="156">
                  <c:v>3039.7980000000002</c:v>
                </c:pt>
                <c:pt idx="157">
                  <c:v>3039.7980000000002</c:v>
                </c:pt>
                <c:pt idx="158">
                  <c:v>3039.7980000000002</c:v>
                </c:pt>
                <c:pt idx="159">
                  <c:v>3099.9780000000001</c:v>
                </c:pt>
                <c:pt idx="160">
                  <c:v>3157.7980000000002</c:v>
                </c:pt>
                <c:pt idx="161">
                  <c:v>3157.7980000000002</c:v>
                </c:pt>
                <c:pt idx="162">
                  <c:v>3157.7980000000002</c:v>
                </c:pt>
                <c:pt idx="163">
                  <c:v>3157.7980000000002</c:v>
                </c:pt>
                <c:pt idx="164">
                  <c:v>3157.7980000000002</c:v>
                </c:pt>
                <c:pt idx="165">
                  <c:v>3237.4480000000003</c:v>
                </c:pt>
                <c:pt idx="166">
                  <c:v>3248.4220000000005</c:v>
                </c:pt>
                <c:pt idx="167">
                  <c:v>3328.0720000000006</c:v>
                </c:pt>
                <c:pt idx="168">
                  <c:v>3373.0300000000007</c:v>
                </c:pt>
                <c:pt idx="169">
                  <c:v>3373.0300000000007</c:v>
                </c:pt>
                <c:pt idx="170">
                  <c:v>3373.0300000000007</c:v>
                </c:pt>
                <c:pt idx="171">
                  <c:v>3426.8380000000006</c:v>
                </c:pt>
                <c:pt idx="172">
                  <c:v>3426.8380000000006</c:v>
                </c:pt>
                <c:pt idx="173">
                  <c:v>3485.8380000000006</c:v>
                </c:pt>
                <c:pt idx="174">
                  <c:v>3485.8380000000006</c:v>
                </c:pt>
                <c:pt idx="175">
                  <c:v>3485.8380000000006</c:v>
                </c:pt>
                <c:pt idx="176">
                  <c:v>3485.8380000000006</c:v>
                </c:pt>
                <c:pt idx="177">
                  <c:v>3485.8380000000006</c:v>
                </c:pt>
                <c:pt idx="178">
                  <c:v>3546.0180000000005</c:v>
                </c:pt>
                <c:pt idx="179">
                  <c:v>3606.1980000000003</c:v>
                </c:pt>
                <c:pt idx="180">
                  <c:v>3606.1980000000003</c:v>
                </c:pt>
                <c:pt idx="181">
                  <c:v>3606.1980000000003</c:v>
                </c:pt>
                <c:pt idx="182">
                  <c:v>3606.1980000000003</c:v>
                </c:pt>
                <c:pt idx="183">
                  <c:v>3606.1980000000003</c:v>
                </c:pt>
                <c:pt idx="184">
                  <c:v>3606.1980000000003</c:v>
                </c:pt>
                <c:pt idx="185">
                  <c:v>3606.1980000000003</c:v>
                </c:pt>
                <c:pt idx="186">
                  <c:v>3606.1980000000003</c:v>
                </c:pt>
                <c:pt idx="187">
                  <c:v>3606.1980000000003</c:v>
                </c:pt>
                <c:pt idx="188">
                  <c:v>3606.1980000000003</c:v>
                </c:pt>
                <c:pt idx="189">
                  <c:v>3606.1980000000003</c:v>
                </c:pt>
                <c:pt idx="190">
                  <c:v>3606.1980000000003</c:v>
                </c:pt>
                <c:pt idx="191">
                  <c:v>3606.1980000000003</c:v>
                </c:pt>
                <c:pt idx="192">
                  <c:v>3606.1980000000003</c:v>
                </c:pt>
                <c:pt idx="193">
                  <c:v>3606.1980000000003</c:v>
                </c:pt>
                <c:pt idx="194">
                  <c:v>3628.6180000000004</c:v>
                </c:pt>
                <c:pt idx="195">
                  <c:v>3680.5380000000005</c:v>
                </c:pt>
                <c:pt idx="196">
                  <c:v>3726.5580000000004</c:v>
                </c:pt>
                <c:pt idx="197">
                  <c:v>3726.5580000000004</c:v>
                </c:pt>
                <c:pt idx="198">
                  <c:v>3726.5580000000004</c:v>
                </c:pt>
                <c:pt idx="199">
                  <c:v>3778.4780000000005</c:v>
                </c:pt>
                <c:pt idx="200">
                  <c:v>3778.4780000000005</c:v>
                </c:pt>
                <c:pt idx="201">
                  <c:v>3829.2180000000003</c:v>
                </c:pt>
                <c:pt idx="202">
                  <c:v>3881.1380000000004</c:v>
                </c:pt>
                <c:pt idx="203">
                  <c:v>3881.1380000000004</c:v>
                </c:pt>
                <c:pt idx="204">
                  <c:v>3881.1380000000004</c:v>
                </c:pt>
                <c:pt idx="205">
                  <c:v>3881.1380000000004</c:v>
                </c:pt>
                <c:pt idx="206">
                  <c:v>3881.1380000000004</c:v>
                </c:pt>
                <c:pt idx="207">
                  <c:v>3881.1380000000004</c:v>
                </c:pt>
                <c:pt idx="208">
                  <c:v>3881.1380000000004</c:v>
                </c:pt>
                <c:pt idx="209">
                  <c:v>3960.7880000000005</c:v>
                </c:pt>
                <c:pt idx="210">
                  <c:v>4010.9380000000006</c:v>
                </c:pt>
                <c:pt idx="211">
                  <c:v>4010.9380000000006</c:v>
                </c:pt>
                <c:pt idx="212">
                  <c:v>4010.9380000000006</c:v>
                </c:pt>
                <c:pt idx="213">
                  <c:v>4010.9380000000006</c:v>
                </c:pt>
                <c:pt idx="214">
                  <c:v>4010.9380000000006</c:v>
                </c:pt>
                <c:pt idx="215">
                  <c:v>4060.0260000000007</c:v>
                </c:pt>
                <c:pt idx="216">
                  <c:v>4099.0840000000007</c:v>
                </c:pt>
                <c:pt idx="217">
                  <c:v>4151.0040000000008</c:v>
                </c:pt>
                <c:pt idx="218">
                  <c:v>4151.0040000000008</c:v>
                </c:pt>
                <c:pt idx="219">
                  <c:v>4151.0040000000008</c:v>
                </c:pt>
                <c:pt idx="220">
                  <c:v>4231.2440000000006</c:v>
                </c:pt>
                <c:pt idx="221">
                  <c:v>4275.1400000000003</c:v>
                </c:pt>
                <c:pt idx="222">
                  <c:v>4275.1400000000003</c:v>
                </c:pt>
                <c:pt idx="223">
                  <c:v>4275.1400000000003</c:v>
                </c:pt>
                <c:pt idx="224">
                  <c:v>4275.1400000000003</c:v>
                </c:pt>
                <c:pt idx="225">
                  <c:v>4275.1400000000003</c:v>
                </c:pt>
                <c:pt idx="226">
                  <c:v>4275.1400000000003</c:v>
                </c:pt>
                <c:pt idx="227">
                  <c:v>4327.0600000000004</c:v>
                </c:pt>
                <c:pt idx="228">
                  <c:v>4327.0600000000004</c:v>
                </c:pt>
                <c:pt idx="229">
                  <c:v>4327.0600000000004</c:v>
                </c:pt>
                <c:pt idx="230">
                  <c:v>4327.0600000000004</c:v>
                </c:pt>
                <c:pt idx="231">
                  <c:v>4343.5800000000008</c:v>
                </c:pt>
                <c:pt idx="232">
                  <c:v>4343.5800000000008</c:v>
                </c:pt>
                <c:pt idx="233">
                  <c:v>4343.5800000000008</c:v>
                </c:pt>
                <c:pt idx="234">
                  <c:v>4343.5800000000008</c:v>
                </c:pt>
                <c:pt idx="235">
                  <c:v>4343.5800000000008</c:v>
                </c:pt>
                <c:pt idx="236">
                  <c:v>4391.8420000000006</c:v>
                </c:pt>
                <c:pt idx="237">
                  <c:v>4391.8420000000006</c:v>
                </c:pt>
                <c:pt idx="238">
                  <c:v>4436.9770000000008</c:v>
                </c:pt>
                <c:pt idx="239">
                  <c:v>4436.9770000000008</c:v>
                </c:pt>
                <c:pt idx="240">
                  <c:v>4436.9770000000008</c:v>
                </c:pt>
                <c:pt idx="241">
                  <c:v>4525.1230000000005</c:v>
                </c:pt>
                <c:pt idx="242">
                  <c:v>4525.1230000000005</c:v>
                </c:pt>
                <c:pt idx="243">
                  <c:v>4573.3850000000002</c:v>
                </c:pt>
                <c:pt idx="244">
                  <c:v>4638.4030000000002</c:v>
                </c:pt>
                <c:pt idx="245">
                  <c:v>4664.3630000000003</c:v>
                </c:pt>
                <c:pt idx="246">
                  <c:v>4664.3630000000003</c:v>
                </c:pt>
                <c:pt idx="247">
                  <c:v>4664.3630000000003</c:v>
                </c:pt>
                <c:pt idx="248">
                  <c:v>4664.3630000000003</c:v>
                </c:pt>
                <c:pt idx="249">
                  <c:v>4729.3810000000003</c:v>
                </c:pt>
                <c:pt idx="250">
                  <c:v>4778.4690000000001</c:v>
                </c:pt>
                <c:pt idx="251">
                  <c:v>4825.6689999999999</c:v>
                </c:pt>
                <c:pt idx="252">
                  <c:v>4825.6689999999999</c:v>
                </c:pt>
                <c:pt idx="253">
                  <c:v>4825.6689999999999</c:v>
                </c:pt>
                <c:pt idx="254">
                  <c:v>4833.4569999999994</c:v>
                </c:pt>
                <c:pt idx="255">
                  <c:v>4833.4569999999994</c:v>
                </c:pt>
                <c:pt idx="256">
                  <c:v>4916.646999999999</c:v>
                </c:pt>
                <c:pt idx="257">
                  <c:v>4999.8369999999986</c:v>
                </c:pt>
                <c:pt idx="258">
                  <c:v>5049.5149999999985</c:v>
                </c:pt>
                <c:pt idx="259">
                  <c:v>5049.5149999999985</c:v>
                </c:pt>
                <c:pt idx="260">
                  <c:v>5049.5149999999985</c:v>
                </c:pt>
                <c:pt idx="261">
                  <c:v>5049.5149999999985</c:v>
                </c:pt>
                <c:pt idx="262">
                  <c:v>5049.5149999999985</c:v>
                </c:pt>
                <c:pt idx="263">
                  <c:v>5132.7049999999981</c:v>
                </c:pt>
                <c:pt idx="264">
                  <c:v>5181.7929999999978</c:v>
                </c:pt>
                <c:pt idx="265">
                  <c:v>5264.9829999999974</c:v>
                </c:pt>
                <c:pt idx="266">
                  <c:v>5264.9829999999974</c:v>
                </c:pt>
                <c:pt idx="267">
                  <c:v>5264.9829999999974</c:v>
                </c:pt>
                <c:pt idx="268">
                  <c:v>5264.9829999999974</c:v>
                </c:pt>
                <c:pt idx="269">
                  <c:v>5268.8769999999977</c:v>
                </c:pt>
                <c:pt idx="270">
                  <c:v>5352.3619999999974</c:v>
                </c:pt>
                <c:pt idx="271">
                  <c:v>5434.3719999999976</c:v>
                </c:pt>
                <c:pt idx="272">
                  <c:v>5465.641999999998</c:v>
                </c:pt>
                <c:pt idx="273">
                  <c:v>5547.6519999999982</c:v>
                </c:pt>
                <c:pt idx="274">
                  <c:v>5547.6519999999982</c:v>
                </c:pt>
                <c:pt idx="275">
                  <c:v>5547.6519999999982</c:v>
                </c:pt>
                <c:pt idx="276">
                  <c:v>5547.6519999999982</c:v>
                </c:pt>
                <c:pt idx="277">
                  <c:v>5575.1459999999979</c:v>
                </c:pt>
                <c:pt idx="278">
                  <c:v>5623.4079999999976</c:v>
                </c:pt>
                <c:pt idx="279">
                  <c:v>5669.4279999999981</c:v>
                </c:pt>
                <c:pt idx="280">
                  <c:v>5691.8479999999981</c:v>
                </c:pt>
                <c:pt idx="281">
                  <c:v>5691.8479999999981</c:v>
                </c:pt>
                <c:pt idx="282">
                  <c:v>5691.8479999999981</c:v>
                </c:pt>
                <c:pt idx="283">
                  <c:v>5693.0279999999984</c:v>
                </c:pt>
                <c:pt idx="284">
                  <c:v>5697.9839999999986</c:v>
                </c:pt>
                <c:pt idx="285">
                  <c:v>5746.2459999999983</c:v>
                </c:pt>
                <c:pt idx="286">
                  <c:v>5829.4359999999979</c:v>
                </c:pt>
                <c:pt idx="287">
                  <c:v>5912.6259999999975</c:v>
                </c:pt>
                <c:pt idx="288">
                  <c:v>5912.6259999999975</c:v>
                </c:pt>
                <c:pt idx="289">
                  <c:v>5912.6259999999975</c:v>
                </c:pt>
                <c:pt idx="290">
                  <c:v>5912.6259999999975</c:v>
                </c:pt>
                <c:pt idx="291">
                  <c:v>5912.6259999999975</c:v>
                </c:pt>
                <c:pt idx="292">
                  <c:v>6000.5359999999973</c:v>
                </c:pt>
                <c:pt idx="293">
                  <c:v>6048.797999999997</c:v>
                </c:pt>
                <c:pt idx="294">
                  <c:v>6048.797999999997</c:v>
                </c:pt>
                <c:pt idx="295">
                  <c:v>6136.7079999999969</c:v>
                </c:pt>
                <c:pt idx="296">
                  <c:v>6136.7079999999969</c:v>
                </c:pt>
                <c:pt idx="297">
                  <c:v>6177.8899999999967</c:v>
                </c:pt>
                <c:pt idx="298">
                  <c:v>6181.7839999999969</c:v>
                </c:pt>
                <c:pt idx="299">
                  <c:v>6255.5339999999969</c:v>
                </c:pt>
                <c:pt idx="300">
                  <c:v>6322.203999999997</c:v>
                </c:pt>
                <c:pt idx="301">
                  <c:v>6324.5639999999967</c:v>
                </c:pt>
                <c:pt idx="302">
                  <c:v>6324.5639999999967</c:v>
                </c:pt>
                <c:pt idx="303">
                  <c:v>6324.5639999999967</c:v>
                </c:pt>
                <c:pt idx="304">
                  <c:v>6324.5639999999967</c:v>
                </c:pt>
                <c:pt idx="305">
                  <c:v>6375.8939999999966</c:v>
                </c:pt>
                <c:pt idx="306">
                  <c:v>6449.0539999999964</c:v>
                </c:pt>
                <c:pt idx="307">
                  <c:v>6449.0539999999964</c:v>
                </c:pt>
                <c:pt idx="308">
                  <c:v>6522.2139999999963</c:v>
                </c:pt>
                <c:pt idx="309">
                  <c:v>6522.2139999999963</c:v>
                </c:pt>
                <c:pt idx="310">
                  <c:v>6522.2139999999963</c:v>
                </c:pt>
                <c:pt idx="311">
                  <c:v>6522.2139999999963</c:v>
                </c:pt>
                <c:pt idx="312">
                  <c:v>6602.4539999999961</c:v>
                </c:pt>
                <c:pt idx="313">
                  <c:v>6650.7159999999958</c:v>
                </c:pt>
                <c:pt idx="314">
                  <c:v>6730.9559999999956</c:v>
                </c:pt>
                <c:pt idx="315">
                  <c:v>6730.9559999999956</c:v>
                </c:pt>
                <c:pt idx="316">
                  <c:v>6771.6659999999956</c:v>
                </c:pt>
                <c:pt idx="317">
                  <c:v>6771.6659999999956</c:v>
                </c:pt>
                <c:pt idx="318">
                  <c:v>6834.6779999999953</c:v>
                </c:pt>
                <c:pt idx="319">
                  <c:v>6897.6899999999951</c:v>
                </c:pt>
                <c:pt idx="320">
                  <c:v>6960.7019999999948</c:v>
                </c:pt>
                <c:pt idx="321">
                  <c:v>7008.9639999999945</c:v>
                </c:pt>
                <c:pt idx="322">
                  <c:v>7067.9639999999945</c:v>
                </c:pt>
                <c:pt idx="323">
                  <c:v>7067.9639999999945</c:v>
                </c:pt>
                <c:pt idx="324">
                  <c:v>7067.9639999999945</c:v>
                </c:pt>
                <c:pt idx="325">
                  <c:v>7147.6139999999941</c:v>
                </c:pt>
                <c:pt idx="326">
                  <c:v>7231.157999999994</c:v>
                </c:pt>
                <c:pt idx="327">
                  <c:v>7310.8079999999936</c:v>
                </c:pt>
                <c:pt idx="328">
                  <c:v>7363.907999999994</c:v>
                </c:pt>
                <c:pt idx="329">
                  <c:v>7450.6379999999936</c:v>
                </c:pt>
                <c:pt idx="330">
                  <c:v>7450.6379999999936</c:v>
                </c:pt>
                <c:pt idx="331">
                  <c:v>7450.6379999999936</c:v>
                </c:pt>
                <c:pt idx="332">
                  <c:v>7451.8179999999938</c:v>
                </c:pt>
                <c:pt idx="333">
                  <c:v>7523.7979999999934</c:v>
                </c:pt>
                <c:pt idx="334">
                  <c:v>7570.9979999999932</c:v>
                </c:pt>
                <c:pt idx="335">
                  <c:v>7627.2839999999933</c:v>
                </c:pt>
                <c:pt idx="336">
                  <c:v>7647.5799999999936</c:v>
                </c:pt>
                <c:pt idx="337">
                  <c:v>7647.5799999999936</c:v>
                </c:pt>
                <c:pt idx="338">
                  <c:v>7647.5799999999936</c:v>
                </c:pt>
                <c:pt idx="339">
                  <c:v>7727.2299999999932</c:v>
                </c:pt>
                <c:pt idx="340">
                  <c:v>7749.7679999999928</c:v>
                </c:pt>
                <c:pt idx="341">
                  <c:v>7829.4179999999924</c:v>
                </c:pt>
                <c:pt idx="342">
                  <c:v>7829.4179999999924</c:v>
                </c:pt>
                <c:pt idx="343">
                  <c:v>7865.9979999999923</c:v>
                </c:pt>
                <c:pt idx="344">
                  <c:v>7865.9979999999923</c:v>
                </c:pt>
                <c:pt idx="345">
                  <c:v>7865.9979999999923</c:v>
                </c:pt>
                <c:pt idx="346">
                  <c:v>7865.9979999999923</c:v>
                </c:pt>
                <c:pt idx="347">
                  <c:v>7865.9979999999923</c:v>
                </c:pt>
                <c:pt idx="348">
                  <c:v>7914.259999999992</c:v>
                </c:pt>
                <c:pt idx="349">
                  <c:v>7945.2939999999917</c:v>
                </c:pt>
                <c:pt idx="350">
                  <c:v>7945.2939999999917</c:v>
                </c:pt>
                <c:pt idx="351">
                  <c:v>7945.2939999999917</c:v>
                </c:pt>
                <c:pt idx="352">
                  <c:v>7945.2939999999917</c:v>
                </c:pt>
                <c:pt idx="353">
                  <c:v>7945.2939999999917</c:v>
                </c:pt>
                <c:pt idx="354">
                  <c:v>7983.0539999999919</c:v>
                </c:pt>
                <c:pt idx="355">
                  <c:v>7983.0539999999919</c:v>
                </c:pt>
                <c:pt idx="356">
                  <c:v>7983.0539999999919</c:v>
                </c:pt>
                <c:pt idx="357">
                  <c:v>7983.0539999999919</c:v>
                </c:pt>
                <c:pt idx="358">
                  <c:v>7983.0539999999919</c:v>
                </c:pt>
                <c:pt idx="359">
                  <c:v>7983.0539999999919</c:v>
                </c:pt>
                <c:pt idx="360">
                  <c:v>7983.0539999999919</c:v>
                </c:pt>
                <c:pt idx="361">
                  <c:v>7983.0539999999919</c:v>
                </c:pt>
                <c:pt idx="362">
                  <c:v>7983.0539999999919</c:v>
                </c:pt>
                <c:pt idx="363">
                  <c:v>7983.0539999999919</c:v>
                </c:pt>
                <c:pt idx="364">
                  <c:v>7983.0539999999919</c:v>
                </c:pt>
                <c:pt idx="365">
                  <c:v>7983.0539999999919</c:v>
                </c:pt>
                <c:pt idx="366">
                  <c:v>0</c:v>
                </c:pt>
              </c:numCache>
            </c:numRef>
          </c:yVal>
          <c:smooth val="0"/>
          <c:extLst>
            <c:ext xmlns:c16="http://schemas.microsoft.com/office/drawing/2014/chart" uri="{C3380CC4-5D6E-409C-BE32-E72D297353CC}">
              <c16:uniqueId val="{00000000-41BE-4D16-BC86-7EE617715C0D}"/>
            </c:ext>
          </c:extLst>
        </c:ser>
        <c:ser>
          <c:idx val="2"/>
          <c:order val="1"/>
          <c:tx>
            <c:strRef>
              <c:f>FINAL_ANALYSIS!$S$1</c:f>
              <c:strCache>
                <c:ptCount val="1"/>
                <c:pt idx="0">
                  <c:v>BMW 3 Series Hybrid</c:v>
                </c:pt>
              </c:strCache>
            </c:strRef>
          </c:tx>
          <c:spPr>
            <a:ln w="25400" cap="rnd">
              <a:noFill/>
              <a:round/>
            </a:ln>
            <a:effectLst/>
          </c:spPr>
          <c:marker>
            <c:symbol val="circle"/>
            <c:size val="5"/>
            <c:spPr>
              <a:solidFill>
                <a:schemeClr val="accent3"/>
              </a:solidFill>
              <a:ln w="9525">
                <a:solidFill>
                  <a:schemeClr val="accent3"/>
                </a:solidFill>
              </a:ln>
              <a:effectLst/>
            </c:spPr>
          </c:marker>
          <c:xVal>
            <c:numRef>
              <c:f>FINAL_ANALYSIS!$B$2:$B$367</c:f>
              <c:numCache>
                <c:formatCode>m/d/yyyy</c:formatCode>
                <c:ptCount val="366"/>
                <c:pt idx="0">
                  <c:v>42370</c:v>
                </c:pt>
                <c:pt idx="1">
                  <c:v>42371</c:v>
                </c:pt>
                <c:pt idx="2">
                  <c:v>42372</c:v>
                </c:pt>
                <c:pt idx="3">
                  <c:v>42373</c:v>
                </c:pt>
                <c:pt idx="4">
                  <c:v>42374</c:v>
                </c:pt>
                <c:pt idx="5">
                  <c:v>42375</c:v>
                </c:pt>
                <c:pt idx="6">
                  <c:v>42376</c:v>
                </c:pt>
                <c:pt idx="7">
                  <c:v>42377</c:v>
                </c:pt>
                <c:pt idx="8">
                  <c:v>42378</c:v>
                </c:pt>
                <c:pt idx="9">
                  <c:v>42379</c:v>
                </c:pt>
                <c:pt idx="10">
                  <c:v>42380</c:v>
                </c:pt>
                <c:pt idx="11">
                  <c:v>42381</c:v>
                </c:pt>
                <c:pt idx="12">
                  <c:v>42382</c:v>
                </c:pt>
                <c:pt idx="13">
                  <c:v>42383</c:v>
                </c:pt>
                <c:pt idx="14">
                  <c:v>42384</c:v>
                </c:pt>
                <c:pt idx="15">
                  <c:v>42385</c:v>
                </c:pt>
                <c:pt idx="16">
                  <c:v>42386</c:v>
                </c:pt>
                <c:pt idx="17">
                  <c:v>42387</c:v>
                </c:pt>
                <c:pt idx="18">
                  <c:v>42388</c:v>
                </c:pt>
                <c:pt idx="19">
                  <c:v>42389</c:v>
                </c:pt>
                <c:pt idx="20">
                  <c:v>42390</c:v>
                </c:pt>
                <c:pt idx="21">
                  <c:v>42391</c:v>
                </c:pt>
                <c:pt idx="22">
                  <c:v>42392</c:v>
                </c:pt>
                <c:pt idx="23">
                  <c:v>42393</c:v>
                </c:pt>
                <c:pt idx="24">
                  <c:v>42394</c:v>
                </c:pt>
                <c:pt idx="25">
                  <c:v>42395</c:v>
                </c:pt>
                <c:pt idx="26">
                  <c:v>42396</c:v>
                </c:pt>
                <c:pt idx="27">
                  <c:v>42397</c:v>
                </c:pt>
                <c:pt idx="28">
                  <c:v>42398</c:v>
                </c:pt>
                <c:pt idx="29">
                  <c:v>42399</c:v>
                </c:pt>
                <c:pt idx="30">
                  <c:v>42400</c:v>
                </c:pt>
                <c:pt idx="31">
                  <c:v>42401</c:v>
                </c:pt>
                <c:pt idx="32">
                  <c:v>42402</c:v>
                </c:pt>
                <c:pt idx="33">
                  <c:v>42403</c:v>
                </c:pt>
                <c:pt idx="34">
                  <c:v>42404</c:v>
                </c:pt>
                <c:pt idx="35">
                  <c:v>42405</c:v>
                </c:pt>
                <c:pt idx="36">
                  <c:v>42406</c:v>
                </c:pt>
                <c:pt idx="37">
                  <c:v>42407</c:v>
                </c:pt>
                <c:pt idx="38">
                  <c:v>42408</c:v>
                </c:pt>
                <c:pt idx="39">
                  <c:v>42409</c:v>
                </c:pt>
                <c:pt idx="40">
                  <c:v>42410</c:v>
                </c:pt>
                <c:pt idx="41">
                  <c:v>42411</c:v>
                </c:pt>
                <c:pt idx="42">
                  <c:v>42412</c:v>
                </c:pt>
                <c:pt idx="43">
                  <c:v>42413</c:v>
                </c:pt>
                <c:pt idx="44">
                  <c:v>42414</c:v>
                </c:pt>
                <c:pt idx="45">
                  <c:v>42415</c:v>
                </c:pt>
                <c:pt idx="46">
                  <c:v>42416</c:v>
                </c:pt>
                <c:pt idx="47">
                  <c:v>42417</c:v>
                </c:pt>
                <c:pt idx="48">
                  <c:v>42418</c:v>
                </c:pt>
                <c:pt idx="49">
                  <c:v>42419</c:v>
                </c:pt>
                <c:pt idx="50">
                  <c:v>42420</c:v>
                </c:pt>
                <c:pt idx="51">
                  <c:v>42421</c:v>
                </c:pt>
                <c:pt idx="52">
                  <c:v>42422</c:v>
                </c:pt>
                <c:pt idx="53">
                  <c:v>42423</c:v>
                </c:pt>
                <c:pt idx="54">
                  <c:v>42424</c:v>
                </c:pt>
                <c:pt idx="55">
                  <c:v>42425</c:v>
                </c:pt>
                <c:pt idx="56">
                  <c:v>42426</c:v>
                </c:pt>
                <c:pt idx="57">
                  <c:v>42427</c:v>
                </c:pt>
                <c:pt idx="58">
                  <c:v>42428</c:v>
                </c:pt>
                <c:pt idx="59">
                  <c:v>42429</c:v>
                </c:pt>
                <c:pt idx="60">
                  <c:v>42430</c:v>
                </c:pt>
                <c:pt idx="61">
                  <c:v>42431</c:v>
                </c:pt>
                <c:pt idx="62">
                  <c:v>42432</c:v>
                </c:pt>
                <c:pt idx="63">
                  <c:v>42433</c:v>
                </c:pt>
                <c:pt idx="64">
                  <c:v>42434</c:v>
                </c:pt>
                <c:pt idx="65">
                  <c:v>42435</c:v>
                </c:pt>
                <c:pt idx="66">
                  <c:v>42436</c:v>
                </c:pt>
                <c:pt idx="67">
                  <c:v>42437</c:v>
                </c:pt>
                <c:pt idx="68">
                  <c:v>42438</c:v>
                </c:pt>
                <c:pt idx="69">
                  <c:v>42439</c:v>
                </c:pt>
                <c:pt idx="70">
                  <c:v>42440</c:v>
                </c:pt>
                <c:pt idx="71">
                  <c:v>42441</c:v>
                </c:pt>
                <c:pt idx="72">
                  <c:v>42442</c:v>
                </c:pt>
                <c:pt idx="73">
                  <c:v>42443</c:v>
                </c:pt>
                <c:pt idx="74">
                  <c:v>42444</c:v>
                </c:pt>
                <c:pt idx="75">
                  <c:v>42445</c:v>
                </c:pt>
                <c:pt idx="76">
                  <c:v>42446</c:v>
                </c:pt>
                <c:pt idx="77">
                  <c:v>42447</c:v>
                </c:pt>
                <c:pt idx="78">
                  <c:v>42448</c:v>
                </c:pt>
                <c:pt idx="79">
                  <c:v>42449</c:v>
                </c:pt>
                <c:pt idx="80">
                  <c:v>42450</c:v>
                </c:pt>
                <c:pt idx="81">
                  <c:v>42451</c:v>
                </c:pt>
                <c:pt idx="82">
                  <c:v>42452</c:v>
                </c:pt>
                <c:pt idx="83">
                  <c:v>42453</c:v>
                </c:pt>
                <c:pt idx="84">
                  <c:v>42454</c:v>
                </c:pt>
                <c:pt idx="85">
                  <c:v>42455</c:v>
                </c:pt>
                <c:pt idx="86">
                  <c:v>42456</c:v>
                </c:pt>
                <c:pt idx="87">
                  <c:v>42457</c:v>
                </c:pt>
                <c:pt idx="88">
                  <c:v>42458</c:v>
                </c:pt>
                <c:pt idx="89">
                  <c:v>42459</c:v>
                </c:pt>
                <c:pt idx="90">
                  <c:v>42460</c:v>
                </c:pt>
                <c:pt idx="91">
                  <c:v>42461</c:v>
                </c:pt>
                <c:pt idx="92">
                  <c:v>42462</c:v>
                </c:pt>
                <c:pt idx="93">
                  <c:v>42463</c:v>
                </c:pt>
                <c:pt idx="94">
                  <c:v>42464</c:v>
                </c:pt>
                <c:pt idx="95">
                  <c:v>42465</c:v>
                </c:pt>
                <c:pt idx="96">
                  <c:v>42466</c:v>
                </c:pt>
                <c:pt idx="97">
                  <c:v>42467</c:v>
                </c:pt>
                <c:pt idx="98">
                  <c:v>42468</c:v>
                </c:pt>
                <c:pt idx="99">
                  <c:v>42469</c:v>
                </c:pt>
                <c:pt idx="100">
                  <c:v>42470</c:v>
                </c:pt>
                <c:pt idx="101">
                  <c:v>42471</c:v>
                </c:pt>
                <c:pt idx="102">
                  <c:v>42472</c:v>
                </c:pt>
                <c:pt idx="103">
                  <c:v>42473</c:v>
                </c:pt>
                <c:pt idx="104">
                  <c:v>42474</c:v>
                </c:pt>
                <c:pt idx="105">
                  <c:v>42475</c:v>
                </c:pt>
                <c:pt idx="106">
                  <c:v>42476</c:v>
                </c:pt>
                <c:pt idx="107">
                  <c:v>42477</c:v>
                </c:pt>
                <c:pt idx="108">
                  <c:v>42478</c:v>
                </c:pt>
                <c:pt idx="109">
                  <c:v>42479</c:v>
                </c:pt>
                <c:pt idx="110">
                  <c:v>42480</c:v>
                </c:pt>
                <c:pt idx="111">
                  <c:v>42481</c:v>
                </c:pt>
                <c:pt idx="112">
                  <c:v>42482</c:v>
                </c:pt>
                <c:pt idx="113">
                  <c:v>42483</c:v>
                </c:pt>
                <c:pt idx="114">
                  <c:v>42484</c:v>
                </c:pt>
                <c:pt idx="115">
                  <c:v>42485</c:v>
                </c:pt>
                <c:pt idx="116">
                  <c:v>42486</c:v>
                </c:pt>
                <c:pt idx="117">
                  <c:v>42487</c:v>
                </c:pt>
                <c:pt idx="118">
                  <c:v>42488</c:v>
                </c:pt>
                <c:pt idx="119">
                  <c:v>42489</c:v>
                </c:pt>
                <c:pt idx="120">
                  <c:v>42490</c:v>
                </c:pt>
                <c:pt idx="121">
                  <c:v>42491</c:v>
                </c:pt>
                <c:pt idx="122">
                  <c:v>42492</c:v>
                </c:pt>
                <c:pt idx="123">
                  <c:v>42493</c:v>
                </c:pt>
                <c:pt idx="124">
                  <c:v>42494</c:v>
                </c:pt>
                <c:pt idx="125">
                  <c:v>42495</c:v>
                </c:pt>
                <c:pt idx="126">
                  <c:v>42496</c:v>
                </c:pt>
                <c:pt idx="127">
                  <c:v>42497</c:v>
                </c:pt>
                <c:pt idx="128">
                  <c:v>42498</c:v>
                </c:pt>
                <c:pt idx="129">
                  <c:v>42499</c:v>
                </c:pt>
                <c:pt idx="130">
                  <c:v>42500</c:v>
                </c:pt>
                <c:pt idx="131">
                  <c:v>42501</c:v>
                </c:pt>
                <c:pt idx="132">
                  <c:v>42502</c:v>
                </c:pt>
                <c:pt idx="133">
                  <c:v>42503</c:v>
                </c:pt>
                <c:pt idx="134">
                  <c:v>42504</c:v>
                </c:pt>
                <c:pt idx="135">
                  <c:v>42505</c:v>
                </c:pt>
                <c:pt idx="136">
                  <c:v>42506</c:v>
                </c:pt>
                <c:pt idx="137">
                  <c:v>42507</c:v>
                </c:pt>
                <c:pt idx="138">
                  <c:v>42508</c:v>
                </c:pt>
                <c:pt idx="139">
                  <c:v>42509</c:v>
                </c:pt>
                <c:pt idx="140">
                  <c:v>42510</c:v>
                </c:pt>
                <c:pt idx="141">
                  <c:v>42511</c:v>
                </c:pt>
                <c:pt idx="142">
                  <c:v>42512</c:v>
                </c:pt>
                <c:pt idx="143">
                  <c:v>42513</c:v>
                </c:pt>
                <c:pt idx="144">
                  <c:v>42514</c:v>
                </c:pt>
                <c:pt idx="145">
                  <c:v>42515</c:v>
                </c:pt>
                <c:pt idx="146">
                  <c:v>42516</c:v>
                </c:pt>
                <c:pt idx="147">
                  <c:v>42517</c:v>
                </c:pt>
                <c:pt idx="148">
                  <c:v>42518</c:v>
                </c:pt>
                <c:pt idx="149">
                  <c:v>42519</c:v>
                </c:pt>
                <c:pt idx="150">
                  <c:v>42520</c:v>
                </c:pt>
                <c:pt idx="151">
                  <c:v>42521</c:v>
                </c:pt>
                <c:pt idx="152">
                  <c:v>42522</c:v>
                </c:pt>
                <c:pt idx="153">
                  <c:v>42523</c:v>
                </c:pt>
                <c:pt idx="154">
                  <c:v>42524</c:v>
                </c:pt>
                <c:pt idx="155">
                  <c:v>42525</c:v>
                </c:pt>
                <c:pt idx="156">
                  <c:v>42526</c:v>
                </c:pt>
                <c:pt idx="157">
                  <c:v>42527</c:v>
                </c:pt>
                <c:pt idx="158">
                  <c:v>42528</c:v>
                </c:pt>
                <c:pt idx="159">
                  <c:v>42529</c:v>
                </c:pt>
                <c:pt idx="160">
                  <c:v>42530</c:v>
                </c:pt>
                <c:pt idx="161">
                  <c:v>42531</c:v>
                </c:pt>
                <c:pt idx="162">
                  <c:v>42532</c:v>
                </c:pt>
                <c:pt idx="163">
                  <c:v>42533</c:v>
                </c:pt>
                <c:pt idx="164">
                  <c:v>42534</c:v>
                </c:pt>
                <c:pt idx="165">
                  <c:v>42535</c:v>
                </c:pt>
                <c:pt idx="166">
                  <c:v>42536</c:v>
                </c:pt>
                <c:pt idx="167">
                  <c:v>42537</c:v>
                </c:pt>
                <c:pt idx="168">
                  <c:v>42538</c:v>
                </c:pt>
                <c:pt idx="169">
                  <c:v>42539</c:v>
                </c:pt>
                <c:pt idx="170">
                  <c:v>42540</c:v>
                </c:pt>
                <c:pt idx="171">
                  <c:v>42541</c:v>
                </c:pt>
                <c:pt idx="172">
                  <c:v>42542</c:v>
                </c:pt>
                <c:pt idx="173">
                  <c:v>42543</c:v>
                </c:pt>
                <c:pt idx="174">
                  <c:v>42544</c:v>
                </c:pt>
                <c:pt idx="175">
                  <c:v>42545</c:v>
                </c:pt>
                <c:pt idx="176">
                  <c:v>42546</c:v>
                </c:pt>
                <c:pt idx="177">
                  <c:v>42547</c:v>
                </c:pt>
                <c:pt idx="178">
                  <c:v>42548</c:v>
                </c:pt>
                <c:pt idx="179">
                  <c:v>42549</c:v>
                </c:pt>
                <c:pt idx="180">
                  <c:v>42550</c:v>
                </c:pt>
                <c:pt idx="181">
                  <c:v>42551</c:v>
                </c:pt>
                <c:pt idx="182">
                  <c:v>42552</c:v>
                </c:pt>
                <c:pt idx="183">
                  <c:v>42553</c:v>
                </c:pt>
                <c:pt idx="184">
                  <c:v>42554</c:v>
                </c:pt>
                <c:pt idx="185">
                  <c:v>42555</c:v>
                </c:pt>
                <c:pt idx="186">
                  <c:v>42556</c:v>
                </c:pt>
                <c:pt idx="187">
                  <c:v>42557</c:v>
                </c:pt>
                <c:pt idx="188">
                  <c:v>42558</c:v>
                </c:pt>
                <c:pt idx="189">
                  <c:v>42559</c:v>
                </c:pt>
                <c:pt idx="190">
                  <c:v>42560</c:v>
                </c:pt>
                <c:pt idx="191">
                  <c:v>42561</c:v>
                </c:pt>
                <c:pt idx="192">
                  <c:v>42562</c:v>
                </c:pt>
                <c:pt idx="193">
                  <c:v>42563</c:v>
                </c:pt>
                <c:pt idx="194">
                  <c:v>42564</c:v>
                </c:pt>
                <c:pt idx="195">
                  <c:v>42565</c:v>
                </c:pt>
                <c:pt idx="196">
                  <c:v>42566</c:v>
                </c:pt>
                <c:pt idx="197">
                  <c:v>42567</c:v>
                </c:pt>
                <c:pt idx="198">
                  <c:v>42568</c:v>
                </c:pt>
                <c:pt idx="199">
                  <c:v>42569</c:v>
                </c:pt>
                <c:pt idx="200">
                  <c:v>42570</c:v>
                </c:pt>
                <c:pt idx="201">
                  <c:v>42571</c:v>
                </c:pt>
                <c:pt idx="202">
                  <c:v>42572</c:v>
                </c:pt>
                <c:pt idx="203">
                  <c:v>42573</c:v>
                </c:pt>
                <c:pt idx="204">
                  <c:v>42574</c:v>
                </c:pt>
                <c:pt idx="205">
                  <c:v>42575</c:v>
                </c:pt>
                <c:pt idx="206">
                  <c:v>42576</c:v>
                </c:pt>
                <c:pt idx="207">
                  <c:v>42577</c:v>
                </c:pt>
                <c:pt idx="208">
                  <c:v>42578</c:v>
                </c:pt>
                <c:pt idx="209">
                  <c:v>42579</c:v>
                </c:pt>
                <c:pt idx="210">
                  <c:v>42580</c:v>
                </c:pt>
                <c:pt idx="211">
                  <c:v>42581</c:v>
                </c:pt>
                <c:pt idx="212">
                  <c:v>42582</c:v>
                </c:pt>
                <c:pt idx="213">
                  <c:v>42583</c:v>
                </c:pt>
                <c:pt idx="214">
                  <c:v>42584</c:v>
                </c:pt>
                <c:pt idx="215">
                  <c:v>42585</c:v>
                </c:pt>
                <c:pt idx="216">
                  <c:v>42586</c:v>
                </c:pt>
                <c:pt idx="217">
                  <c:v>42587</c:v>
                </c:pt>
                <c:pt idx="218">
                  <c:v>42588</c:v>
                </c:pt>
                <c:pt idx="219">
                  <c:v>42589</c:v>
                </c:pt>
                <c:pt idx="220">
                  <c:v>42590</c:v>
                </c:pt>
                <c:pt idx="221">
                  <c:v>42591</c:v>
                </c:pt>
                <c:pt idx="222">
                  <c:v>42592</c:v>
                </c:pt>
                <c:pt idx="223">
                  <c:v>42593</c:v>
                </c:pt>
                <c:pt idx="224">
                  <c:v>42594</c:v>
                </c:pt>
                <c:pt idx="225">
                  <c:v>42595</c:v>
                </c:pt>
                <c:pt idx="226">
                  <c:v>42596</c:v>
                </c:pt>
                <c:pt idx="227">
                  <c:v>42597</c:v>
                </c:pt>
                <c:pt idx="228">
                  <c:v>42598</c:v>
                </c:pt>
                <c:pt idx="229">
                  <c:v>42599</c:v>
                </c:pt>
                <c:pt idx="230">
                  <c:v>42600</c:v>
                </c:pt>
                <c:pt idx="231">
                  <c:v>42601</c:v>
                </c:pt>
                <c:pt idx="232">
                  <c:v>42602</c:v>
                </c:pt>
                <c:pt idx="233">
                  <c:v>42603</c:v>
                </c:pt>
                <c:pt idx="234">
                  <c:v>42604</c:v>
                </c:pt>
                <c:pt idx="235">
                  <c:v>42605</c:v>
                </c:pt>
                <c:pt idx="236">
                  <c:v>42606</c:v>
                </c:pt>
                <c:pt idx="237">
                  <c:v>42607</c:v>
                </c:pt>
                <c:pt idx="238">
                  <c:v>42608</c:v>
                </c:pt>
                <c:pt idx="239">
                  <c:v>42609</c:v>
                </c:pt>
                <c:pt idx="240">
                  <c:v>42610</c:v>
                </c:pt>
                <c:pt idx="241">
                  <c:v>42611</c:v>
                </c:pt>
                <c:pt idx="242">
                  <c:v>42612</c:v>
                </c:pt>
                <c:pt idx="243">
                  <c:v>42613</c:v>
                </c:pt>
                <c:pt idx="244">
                  <c:v>42614</c:v>
                </c:pt>
                <c:pt idx="245">
                  <c:v>42615</c:v>
                </c:pt>
                <c:pt idx="246">
                  <c:v>42616</c:v>
                </c:pt>
                <c:pt idx="247">
                  <c:v>42617</c:v>
                </c:pt>
                <c:pt idx="248">
                  <c:v>42618</c:v>
                </c:pt>
                <c:pt idx="249">
                  <c:v>42619</c:v>
                </c:pt>
                <c:pt idx="250">
                  <c:v>42620</c:v>
                </c:pt>
                <c:pt idx="251">
                  <c:v>42621</c:v>
                </c:pt>
                <c:pt idx="252">
                  <c:v>42622</c:v>
                </c:pt>
                <c:pt idx="253">
                  <c:v>42623</c:v>
                </c:pt>
                <c:pt idx="254">
                  <c:v>42624</c:v>
                </c:pt>
                <c:pt idx="255">
                  <c:v>42625</c:v>
                </c:pt>
                <c:pt idx="256">
                  <c:v>42626</c:v>
                </c:pt>
                <c:pt idx="257">
                  <c:v>42627</c:v>
                </c:pt>
                <c:pt idx="258">
                  <c:v>42628</c:v>
                </c:pt>
                <c:pt idx="259">
                  <c:v>42629</c:v>
                </c:pt>
                <c:pt idx="260">
                  <c:v>42630</c:v>
                </c:pt>
                <c:pt idx="261">
                  <c:v>42631</c:v>
                </c:pt>
                <c:pt idx="262">
                  <c:v>42632</c:v>
                </c:pt>
                <c:pt idx="263">
                  <c:v>42633</c:v>
                </c:pt>
                <c:pt idx="264">
                  <c:v>42634</c:v>
                </c:pt>
                <c:pt idx="265">
                  <c:v>42635</c:v>
                </c:pt>
                <c:pt idx="266">
                  <c:v>42636</c:v>
                </c:pt>
                <c:pt idx="267">
                  <c:v>42637</c:v>
                </c:pt>
                <c:pt idx="268">
                  <c:v>42638</c:v>
                </c:pt>
                <c:pt idx="269">
                  <c:v>42639</c:v>
                </c:pt>
                <c:pt idx="270">
                  <c:v>42640</c:v>
                </c:pt>
                <c:pt idx="271">
                  <c:v>42641</c:v>
                </c:pt>
                <c:pt idx="272">
                  <c:v>42642</c:v>
                </c:pt>
                <c:pt idx="273">
                  <c:v>42643</c:v>
                </c:pt>
                <c:pt idx="274">
                  <c:v>42644</c:v>
                </c:pt>
                <c:pt idx="275">
                  <c:v>42645</c:v>
                </c:pt>
                <c:pt idx="276">
                  <c:v>42646</c:v>
                </c:pt>
                <c:pt idx="277">
                  <c:v>42647</c:v>
                </c:pt>
                <c:pt idx="278">
                  <c:v>42648</c:v>
                </c:pt>
                <c:pt idx="279">
                  <c:v>42649</c:v>
                </c:pt>
                <c:pt idx="280">
                  <c:v>42650</c:v>
                </c:pt>
                <c:pt idx="281">
                  <c:v>42651</c:v>
                </c:pt>
                <c:pt idx="282">
                  <c:v>42652</c:v>
                </c:pt>
                <c:pt idx="283">
                  <c:v>42653</c:v>
                </c:pt>
                <c:pt idx="284">
                  <c:v>42654</c:v>
                </c:pt>
                <c:pt idx="285">
                  <c:v>42655</c:v>
                </c:pt>
                <c:pt idx="286">
                  <c:v>42656</c:v>
                </c:pt>
                <c:pt idx="287">
                  <c:v>42657</c:v>
                </c:pt>
                <c:pt idx="288">
                  <c:v>42658</c:v>
                </c:pt>
                <c:pt idx="289">
                  <c:v>42659</c:v>
                </c:pt>
                <c:pt idx="290">
                  <c:v>42660</c:v>
                </c:pt>
                <c:pt idx="291">
                  <c:v>42661</c:v>
                </c:pt>
                <c:pt idx="292">
                  <c:v>42662</c:v>
                </c:pt>
                <c:pt idx="293">
                  <c:v>42663</c:v>
                </c:pt>
                <c:pt idx="294">
                  <c:v>42664</c:v>
                </c:pt>
                <c:pt idx="295">
                  <c:v>42665</c:v>
                </c:pt>
                <c:pt idx="296">
                  <c:v>42666</c:v>
                </c:pt>
                <c:pt idx="297">
                  <c:v>42667</c:v>
                </c:pt>
                <c:pt idx="298">
                  <c:v>42668</c:v>
                </c:pt>
                <c:pt idx="299">
                  <c:v>42669</c:v>
                </c:pt>
                <c:pt idx="300">
                  <c:v>42670</c:v>
                </c:pt>
                <c:pt idx="301">
                  <c:v>42671</c:v>
                </c:pt>
                <c:pt idx="302">
                  <c:v>42672</c:v>
                </c:pt>
                <c:pt idx="303">
                  <c:v>42673</c:v>
                </c:pt>
                <c:pt idx="304">
                  <c:v>42674</c:v>
                </c:pt>
                <c:pt idx="305">
                  <c:v>42675</c:v>
                </c:pt>
                <c:pt idx="306">
                  <c:v>42676</c:v>
                </c:pt>
                <c:pt idx="307">
                  <c:v>42677</c:v>
                </c:pt>
                <c:pt idx="308">
                  <c:v>42678</c:v>
                </c:pt>
                <c:pt idx="309">
                  <c:v>42679</c:v>
                </c:pt>
                <c:pt idx="310">
                  <c:v>42680</c:v>
                </c:pt>
                <c:pt idx="311">
                  <c:v>42681</c:v>
                </c:pt>
                <c:pt idx="312">
                  <c:v>42682</c:v>
                </c:pt>
                <c:pt idx="313">
                  <c:v>42683</c:v>
                </c:pt>
                <c:pt idx="314">
                  <c:v>42684</c:v>
                </c:pt>
                <c:pt idx="315">
                  <c:v>42685</c:v>
                </c:pt>
                <c:pt idx="316">
                  <c:v>42686</c:v>
                </c:pt>
                <c:pt idx="317">
                  <c:v>42687</c:v>
                </c:pt>
                <c:pt idx="318">
                  <c:v>42688</c:v>
                </c:pt>
                <c:pt idx="319">
                  <c:v>42689</c:v>
                </c:pt>
                <c:pt idx="320">
                  <c:v>42690</c:v>
                </c:pt>
                <c:pt idx="321">
                  <c:v>42691</c:v>
                </c:pt>
                <c:pt idx="322">
                  <c:v>42692</c:v>
                </c:pt>
                <c:pt idx="323">
                  <c:v>42693</c:v>
                </c:pt>
                <c:pt idx="324">
                  <c:v>42694</c:v>
                </c:pt>
                <c:pt idx="325">
                  <c:v>42695</c:v>
                </c:pt>
                <c:pt idx="326">
                  <c:v>42696</c:v>
                </c:pt>
                <c:pt idx="327">
                  <c:v>42697</c:v>
                </c:pt>
                <c:pt idx="328">
                  <c:v>42698</c:v>
                </c:pt>
                <c:pt idx="329">
                  <c:v>42699</c:v>
                </c:pt>
                <c:pt idx="330">
                  <c:v>42700</c:v>
                </c:pt>
                <c:pt idx="331">
                  <c:v>42701</c:v>
                </c:pt>
                <c:pt idx="332">
                  <c:v>42702</c:v>
                </c:pt>
                <c:pt idx="333">
                  <c:v>42703</c:v>
                </c:pt>
                <c:pt idx="334">
                  <c:v>42704</c:v>
                </c:pt>
                <c:pt idx="335">
                  <c:v>42705</c:v>
                </c:pt>
                <c:pt idx="336">
                  <c:v>42706</c:v>
                </c:pt>
                <c:pt idx="337">
                  <c:v>42707</c:v>
                </c:pt>
                <c:pt idx="338">
                  <c:v>42708</c:v>
                </c:pt>
                <c:pt idx="339">
                  <c:v>42709</c:v>
                </c:pt>
                <c:pt idx="340">
                  <c:v>42710</c:v>
                </c:pt>
                <c:pt idx="341">
                  <c:v>42711</c:v>
                </c:pt>
                <c:pt idx="342">
                  <c:v>42712</c:v>
                </c:pt>
                <c:pt idx="343">
                  <c:v>42713</c:v>
                </c:pt>
                <c:pt idx="344">
                  <c:v>42714</c:v>
                </c:pt>
                <c:pt idx="345">
                  <c:v>42715</c:v>
                </c:pt>
                <c:pt idx="346">
                  <c:v>42716</c:v>
                </c:pt>
                <c:pt idx="347">
                  <c:v>42717</c:v>
                </c:pt>
                <c:pt idx="348">
                  <c:v>42718</c:v>
                </c:pt>
                <c:pt idx="349">
                  <c:v>42719</c:v>
                </c:pt>
                <c:pt idx="350">
                  <c:v>42720</c:v>
                </c:pt>
                <c:pt idx="351">
                  <c:v>42721</c:v>
                </c:pt>
                <c:pt idx="352">
                  <c:v>42722</c:v>
                </c:pt>
                <c:pt idx="353">
                  <c:v>42723</c:v>
                </c:pt>
                <c:pt idx="354">
                  <c:v>42724</c:v>
                </c:pt>
                <c:pt idx="355">
                  <c:v>42725</c:v>
                </c:pt>
                <c:pt idx="356">
                  <c:v>42726</c:v>
                </c:pt>
                <c:pt idx="357">
                  <c:v>42727</c:v>
                </c:pt>
                <c:pt idx="358">
                  <c:v>42728</c:v>
                </c:pt>
                <c:pt idx="359">
                  <c:v>42729</c:v>
                </c:pt>
                <c:pt idx="360">
                  <c:v>42730</c:v>
                </c:pt>
                <c:pt idx="361">
                  <c:v>42731</c:v>
                </c:pt>
                <c:pt idx="362">
                  <c:v>42732</c:v>
                </c:pt>
                <c:pt idx="363">
                  <c:v>42733</c:v>
                </c:pt>
                <c:pt idx="364">
                  <c:v>42734</c:v>
                </c:pt>
                <c:pt idx="365">
                  <c:v>42735</c:v>
                </c:pt>
              </c:numCache>
            </c:numRef>
          </c:xVal>
          <c:yVal>
            <c:numRef>
              <c:f>FINAL_ANALYSIS!$S$2:$S$367</c:f>
              <c:numCache>
                <c:formatCode>General</c:formatCode>
                <c:ptCount val="366"/>
                <c:pt idx="0">
                  <c:v>19.440986301369865</c:v>
                </c:pt>
                <c:pt idx="1">
                  <c:v>38.881972602739729</c:v>
                </c:pt>
                <c:pt idx="2">
                  <c:v>58.322958904109598</c:v>
                </c:pt>
                <c:pt idx="3">
                  <c:v>77.763945205479459</c:v>
                </c:pt>
                <c:pt idx="4">
                  <c:v>97.20493150684932</c:v>
                </c:pt>
                <c:pt idx="5">
                  <c:v>116.64591780821918</c:v>
                </c:pt>
                <c:pt idx="6">
                  <c:v>136.08690410958906</c:v>
                </c:pt>
                <c:pt idx="7">
                  <c:v>155.52789041095892</c:v>
                </c:pt>
                <c:pt idx="8">
                  <c:v>174.96887671232878</c:v>
                </c:pt>
                <c:pt idx="9">
                  <c:v>194.40986301369864</c:v>
                </c:pt>
                <c:pt idx="10">
                  <c:v>213.8508493150685</c:v>
                </c:pt>
                <c:pt idx="11">
                  <c:v>233.29183561643836</c:v>
                </c:pt>
                <c:pt idx="12">
                  <c:v>252.73282191780822</c:v>
                </c:pt>
                <c:pt idx="13">
                  <c:v>272.17380821917811</c:v>
                </c:pt>
                <c:pt idx="14">
                  <c:v>291.614794520548</c:v>
                </c:pt>
                <c:pt idx="15">
                  <c:v>311.05578082191789</c:v>
                </c:pt>
                <c:pt idx="16">
                  <c:v>330.49676712328778</c:v>
                </c:pt>
                <c:pt idx="17">
                  <c:v>349.93775342465767</c:v>
                </c:pt>
                <c:pt idx="18">
                  <c:v>369.37873972602756</c:v>
                </c:pt>
                <c:pt idx="19">
                  <c:v>388.81972602739745</c:v>
                </c:pt>
                <c:pt idx="20">
                  <c:v>408.26071232876734</c:v>
                </c:pt>
                <c:pt idx="21">
                  <c:v>427.70169863013723</c:v>
                </c:pt>
                <c:pt idx="22">
                  <c:v>447.14268493150712</c:v>
                </c:pt>
                <c:pt idx="23">
                  <c:v>466.58367123287701</c:v>
                </c:pt>
                <c:pt idx="24">
                  <c:v>486.0246575342469</c:v>
                </c:pt>
                <c:pt idx="25">
                  <c:v>505.46564383561679</c:v>
                </c:pt>
                <c:pt idx="26">
                  <c:v>524.90663013698668</c:v>
                </c:pt>
                <c:pt idx="27">
                  <c:v>544.34761643835657</c:v>
                </c:pt>
                <c:pt idx="28">
                  <c:v>563.78860273972646</c:v>
                </c:pt>
                <c:pt idx="29">
                  <c:v>583.22958904109635</c:v>
                </c:pt>
                <c:pt idx="30">
                  <c:v>602.67057534246624</c:v>
                </c:pt>
                <c:pt idx="31">
                  <c:v>622.11156164383613</c:v>
                </c:pt>
                <c:pt idx="32">
                  <c:v>641.55254794520602</c:v>
                </c:pt>
                <c:pt idx="33">
                  <c:v>660.9935342465759</c:v>
                </c:pt>
                <c:pt idx="34">
                  <c:v>680.43452054794579</c:v>
                </c:pt>
                <c:pt idx="35">
                  <c:v>699.87550684931568</c:v>
                </c:pt>
                <c:pt idx="36">
                  <c:v>719.31649315068557</c:v>
                </c:pt>
                <c:pt idx="37">
                  <c:v>738.75747945205546</c:v>
                </c:pt>
                <c:pt idx="38">
                  <c:v>758.19846575342535</c:v>
                </c:pt>
                <c:pt idx="39">
                  <c:v>777.63945205479524</c:v>
                </c:pt>
                <c:pt idx="40">
                  <c:v>797.08043835616513</c:v>
                </c:pt>
                <c:pt idx="41">
                  <c:v>816.52142465753502</c:v>
                </c:pt>
                <c:pt idx="42">
                  <c:v>835.96241095890491</c:v>
                </c:pt>
                <c:pt idx="43">
                  <c:v>855.4033972602748</c:v>
                </c:pt>
                <c:pt idx="44">
                  <c:v>874.84438356164469</c:v>
                </c:pt>
                <c:pt idx="45">
                  <c:v>894.28536986301458</c:v>
                </c:pt>
                <c:pt idx="46">
                  <c:v>913.72635616438447</c:v>
                </c:pt>
                <c:pt idx="47">
                  <c:v>933.16734246575436</c:v>
                </c:pt>
                <c:pt idx="48">
                  <c:v>952.60832876712425</c:v>
                </c:pt>
                <c:pt idx="49">
                  <c:v>972.04931506849414</c:v>
                </c:pt>
                <c:pt idx="50">
                  <c:v>991.49030136986403</c:v>
                </c:pt>
                <c:pt idx="51">
                  <c:v>1010.9312876712339</c:v>
                </c:pt>
                <c:pt idx="52">
                  <c:v>1030.3722739726038</c:v>
                </c:pt>
                <c:pt idx="53">
                  <c:v>1049.8132602739736</c:v>
                </c:pt>
                <c:pt idx="54">
                  <c:v>1069.2542465753434</c:v>
                </c:pt>
                <c:pt idx="55">
                  <c:v>1088.6952328767131</c:v>
                </c:pt>
                <c:pt idx="56">
                  <c:v>1108.1362191780829</c:v>
                </c:pt>
                <c:pt idx="57">
                  <c:v>1127.5772054794527</c:v>
                </c:pt>
                <c:pt idx="58">
                  <c:v>1147.0181917808225</c:v>
                </c:pt>
                <c:pt idx="59">
                  <c:v>1166.4591780821922</c:v>
                </c:pt>
                <c:pt idx="60">
                  <c:v>1185.900164383562</c:v>
                </c:pt>
                <c:pt idx="61">
                  <c:v>1205.3411506849318</c:v>
                </c:pt>
                <c:pt idx="62">
                  <c:v>1224.7821369863016</c:v>
                </c:pt>
                <c:pt idx="63">
                  <c:v>1244.2231232876713</c:v>
                </c:pt>
                <c:pt idx="64">
                  <c:v>1263.6641095890411</c:v>
                </c:pt>
                <c:pt idx="65">
                  <c:v>1283.1050958904109</c:v>
                </c:pt>
                <c:pt idx="66">
                  <c:v>1302.5460821917807</c:v>
                </c:pt>
                <c:pt idx="67">
                  <c:v>1321.9870684931504</c:v>
                </c:pt>
                <c:pt idx="68">
                  <c:v>1341.4280547945202</c:v>
                </c:pt>
                <c:pt idx="69">
                  <c:v>1360.86904109589</c:v>
                </c:pt>
                <c:pt idx="70">
                  <c:v>1380.3100273972598</c:v>
                </c:pt>
                <c:pt idx="71">
                  <c:v>1399.7510136986295</c:v>
                </c:pt>
                <c:pt idx="72">
                  <c:v>1419.1919999999993</c:v>
                </c:pt>
                <c:pt idx="73">
                  <c:v>1438.6329863013691</c:v>
                </c:pt>
                <c:pt idx="74">
                  <c:v>1458.0739726027389</c:v>
                </c:pt>
                <c:pt idx="75">
                  <c:v>1477.5149589041087</c:v>
                </c:pt>
                <c:pt idx="76">
                  <c:v>1496.9559452054784</c:v>
                </c:pt>
                <c:pt idx="77">
                  <c:v>1516.3969315068482</c:v>
                </c:pt>
                <c:pt idx="78">
                  <c:v>1535.837917808218</c:v>
                </c:pt>
                <c:pt idx="79">
                  <c:v>1555.2789041095878</c:v>
                </c:pt>
                <c:pt idx="80">
                  <c:v>1574.7198904109575</c:v>
                </c:pt>
                <c:pt idx="81">
                  <c:v>1594.1608767123273</c:v>
                </c:pt>
                <c:pt idx="82">
                  <c:v>1613.6018630136971</c:v>
                </c:pt>
                <c:pt idx="83">
                  <c:v>1633.0428493150669</c:v>
                </c:pt>
                <c:pt idx="84">
                  <c:v>1652.4838356164366</c:v>
                </c:pt>
                <c:pt idx="85">
                  <c:v>1671.9248219178064</c:v>
                </c:pt>
                <c:pt idx="86">
                  <c:v>1691.3658082191762</c:v>
                </c:pt>
                <c:pt idx="87">
                  <c:v>1710.806794520546</c:v>
                </c:pt>
                <c:pt idx="88">
                  <c:v>1730.2477808219157</c:v>
                </c:pt>
                <c:pt idx="89">
                  <c:v>1749.6887671232855</c:v>
                </c:pt>
                <c:pt idx="90">
                  <c:v>1769.1297534246553</c:v>
                </c:pt>
                <c:pt idx="91">
                  <c:v>1788.5707397260251</c:v>
                </c:pt>
                <c:pt idx="92">
                  <c:v>1808.0117260273948</c:v>
                </c:pt>
                <c:pt idx="93">
                  <c:v>1827.4527123287646</c:v>
                </c:pt>
                <c:pt idx="94">
                  <c:v>1846.8936986301344</c:v>
                </c:pt>
                <c:pt idx="95">
                  <c:v>1866.3346849315042</c:v>
                </c:pt>
                <c:pt idx="96">
                  <c:v>1885.7756712328739</c:v>
                </c:pt>
                <c:pt idx="97">
                  <c:v>1905.2166575342437</c:v>
                </c:pt>
                <c:pt idx="98">
                  <c:v>1924.6576438356135</c:v>
                </c:pt>
                <c:pt idx="99">
                  <c:v>1944.0986301369833</c:v>
                </c:pt>
                <c:pt idx="100">
                  <c:v>1963.5396164383531</c:v>
                </c:pt>
                <c:pt idx="101">
                  <c:v>1982.9806027397228</c:v>
                </c:pt>
                <c:pt idx="102">
                  <c:v>2002.4215890410926</c:v>
                </c:pt>
                <c:pt idx="103">
                  <c:v>2021.8625753424624</c:v>
                </c:pt>
                <c:pt idx="104">
                  <c:v>2041.3035616438322</c:v>
                </c:pt>
                <c:pt idx="105">
                  <c:v>2060.7445479452022</c:v>
                </c:pt>
                <c:pt idx="106">
                  <c:v>2080.1855342465719</c:v>
                </c:pt>
                <c:pt idx="107">
                  <c:v>2099.6265205479417</c:v>
                </c:pt>
                <c:pt idx="108">
                  <c:v>2119.0675068493115</c:v>
                </c:pt>
                <c:pt idx="109">
                  <c:v>2138.5084931506813</c:v>
                </c:pt>
                <c:pt idx="110">
                  <c:v>2157.949479452051</c:v>
                </c:pt>
                <c:pt idx="111">
                  <c:v>2177.3904657534208</c:v>
                </c:pt>
                <c:pt idx="112">
                  <c:v>2196.8314520547906</c:v>
                </c:pt>
                <c:pt idx="113">
                  <c:v>2216.2724383561604</c:v>
                </c:pt>
                <c:pt idx="114">
                  <c:v>2235.7134246575301</c:v>
                </c:pt>
                <c:pt idx="115">
                  <c:v>2255.1544109588999</c:v>
                </c:pt>
                <c:pt idx="116">
                  <c:v>2274.5953972602697</c:v>
                </c:pt>
                <c:pt idx="117">
                  <c:v>2294.0363835616395</c:v>
                </c:pt>
                <c:pt idx="118">
                  <c:v>2313.4773698630092</c:v>
                </c:pt>
                <c:pt idx="119">
                  <c:v>2332.918356164379</c:v>
                </c:pt>
                <c:pt idx="120">
                  <c:v>2352.3593424657488</c:v>
                </c:pt>
                <c:pt idx="121">
                  <c:v>2371.8003287671186</c:v>
                </c:pt>
                <c:pt idx="122">
                  <c:v>2391.2413150684883</c:v>
                </c:pt>
                <c:pt idx="123">
                  <c:v>2410.6823013698581</c:v>
                </c:pt>
                <c:pt idx="124">
                  <c:v>2430.1232876712279</c:v>
                </c:pt>
                <c:pt idx="125">
                  <c:v>2449.5642739725977</c:v>
                </c:pt>
                <c:pt idx="126">
                  <c:v>2469.0052602739675</c:v>
                </c:pt>
                <c:pt idx="127">
                  <c:v>2488.4462465753372</c:v>
                </c:pt>
                <c:pt idx="128">
                  <c:v>2507.887232876707</c:v>
                </c:pt>
                <c:pt idx="129">
                  <c:v>2527.3282191780768</c:v>
                </c:pt>
                <c:pt idx="130">
                  <c:v>2546.7692054794466</c:v>
                </c:pt>
                <c:pt idx="131">
                  <c:v>2566.2101917808163</c:v>
                </c:pt>
                <c:pt idx="132">
                  <c:v>2585.6511780821861</c:v>
                </c:pt>
                <c:pt idx="133">
                  <c:v>2605.0921643835559</c:v>
                </c:pt>
                <c:pt idx="134">
                  <c:v>2624.5331506849257</c:v>
                </c:pt>
                <c:pt idx="135">
                  <c:v>2643.9741369862954</c:v>
                </c:pt>
                <c:pt idx="136">
                  <c:v>2663.4151232876652</c:v>
                </c:pt>
                <c:pt idx="137">
                  <c:v>2682.856109589035</c:v>
                </c:pt>
                <c:pt idx="138">
                  <c:v>2702.2970958904048</c:v>
                </c:pt>
                <c:pt idx="139">
                  <c:v>2721.7380821917745</c:v>
                </c:pt>
                <c:pt idx="140">
                  <c:v>2741.1790684931443</c:v>
                </c:pt>
                <c:pt idx="141">
                  <c:v>2760.6200547945141</c:v>
                </c:pt>
                <c:pt idx="142">
                  <c:v>2780.0610410958839</c:v>
                </c:pt>
                <c:pt idx="143">
                  <c:v>2799.5020273972536</c:v>
                </c:pt>
                <c:pt idx="144">
                  <c:v>2818.9430136986234</c:v>
                </c:pt>
                <c:pt idx="145">
                  <c:v>2838.3839999999932</c:v>
                </c:pt>
                <c:pt idx="146">
                  <c:v>2857.824986301363</c:v>
                </c:pt>
                <c:pt idx="147">
                  <c:v>2877.2659726027327</c:v>
                </c:pt>
                <c:pt idx="148">
                  <c:v>2896.7069589041025</c:v>
                </c:pt>
                <c:pt idx="149">
                  <c:v>2916.1479452054723</c:v>
                </c:pt>
                <c:pt idx="150">
                  <c:v>2935.5889315068421</c:v>
                </c:pt>
                <c:pt idx="151">
                  <c:v>2955.0299178082118</c:v>
                </c:pt>
                <c:pt idx="152">
                  <c:v>2974.4709041095816</c:v>
                </c:pt>
                <c:pt idx="153">
                  <c:v>2993.9118904109514</c:v>
                </c:pt>
                <c:pt idx="154">
                  <c:v>3013.3528767123212</c:v>
                </c:pt>
                <c:pt idx="155">
                  <c:v>3032.793863013691</c:v>
                </c:pt>
                <c:pt idx="156">
                  <c:v>3052.2348493150607</c:v>
                </c:pt>
                <c:pt idx="157">
                  <c:v>3071.6758356164305</c:v>
                </c:pt>
                <c:pt idx="158">
                  <c:v>3091.1168219178003</c:v>
                </c:pt>
                <c:pt idx="159">
                  <c:v>3110.5578082191701</c:v>
                </c:pt>
                <c:pt idx="160">
                  <c:v>3129.9987945205398</c:v>
                </c:pt>
                <c:pt idx="161">
                  <c:v>3149.4397808219096</c:v>
                </c:pt>
                <c:pt idx="162">
                  <c:v>3168.8807671232794</c:v>
                </c:pt>
                <c:pt idx="163">
                  <c:v>3188.3217534246492</c:v>
                </c:pt>
                <c:pt idx="164">
                  <c:v>3207.7627397260189</c:v>
                </c:pt>
                <c:pt idx="165">
                  <c:v>3227.2037260273887</c:v>
                </c:pt>
                <c:pt idx="166">
                  <c:v>3246.6447123287585</c:v>
                </c:pt>
                <c:pt idx="167">
                  <c:v>3266.0856986301283</c:v>
                </c:pt>
                <c:pt idx="168">
                  <c:v>3285.526684931498</c:v>
                </c:pt>
                <c:pt idx="169">
                  <c:v>3304.9676712328678</c:v>
                </c:pt>
                <c:pt idx="170">
                  <c:v>3324.4086575342376</c:v>
                </c:pt>
                <c:pt idx="171">
                  <c:v>3343.8496438356074</c:v>
                </c:pt>
                <c:pt idx="172">
                  <c:v>3363.2906301369771</c:v>
                </c:pt>
                <c:pt idx="173">
                  <c:v>3382.7316164383469</c:v>
                </c:pt>
                <c:pt idx="174">
                  <c:v>3402.1726027397167</c:v>
                </c:pt>
                <c:pt idx="175">
                  <c:v>3421.6135890410865</c:v>
                </c:pt>
                <c:pt idx="176">
                  <c:v>3441.0545753424562</c:v>
                </c:pt>
                <c:pt idx="177">
                  <c:v>3460.495561643826</c:v>
                </c:pt>
                <c:pt idx="178">
                  <c:v>3479.9365479451958</c:v>
                </c:pt>
                <c:pt idx="179">
                  <c:v>3499.3775342465656</c:v>
                </c:pt>
                <c:pt idx="180">
                  <c:v>3518.8185205479353</c:v>
                </c:pt>
                <c:pt idx="181">
                  <c:v>3538.2595068493051</c:v>
                </c:pt>
                <c:pt idx="182">
                  <c:v>3557.7004931506749</c:v>
                </c:pt>
                <c:pt idx="183">
                  <c:v>3577.1414794520447</c:v>
                </c:pt>
                <c:pt idx="184">
                  <c:v>3596.5824657534145</c:v>
                </c:pt>
                <c:pt idx="185">
                  <c:v>3616.0234520547842</c:v>
                </c:pt>
                <c:pt idx="186">
                  <c:v>3635.464438356154</c:v>
                </c:pt>
                <c:pt idx="187">
                  <c:v>3654.9054246575238</c:v>
                </c:pt>
                <c:pt idx="188">
                  <c:v>3674.3464109588936</c:v>
                </c:pt>
                <c:pt idx="189">
                  <c:v>3693.7873972602633</c:v>
                </c:pt>
                <c:pt idx="190">
                  <c:v>3713.2283835616331</c:v>
                </c:pt>
                <c:pt idx="191">
                  <c:v>3732.6693698630029</c:v>
                </c:pt>
                <c:pt idx="192">
                  <c:v>3752.1103561643727</c:v>
                </c:pt>
                <c:pt idx="193">
                  <c:v>3771.5513424657424</c:v>
                </c:pt>
                <c:pt idx="194">
                  <c:v>3790.9923287671122</c:v>
                </c:pt>
                <c:pt idx="195">
                  <c:v>3810.433315068482</c:v>
                </c:pt>
                <c:pt idx="196">
                  <c:v>3829.8743013698518</c:v>
                </c:pt>
                <c:pt idx="197">
                  <c:v>3849.3152876712215</c:v>
                </c:pt>
                <c:pt idx="198">
                  <c:v>3868.7562739725913</c:v>
                </c:pt>
                <c:pt idx="199">
                  <c:v>3888.1972602739611</c:v>
                </c:pt>
                <c:pt idx="200">
                  <c:v>3907.6382465753309</c:v>
                </c:pt>
                <c:pt idx="201">
                  <c:v>3927.0792328767006</c:v>
                </c:pt>
                <c:pt idx="202">
                  <c:v>3946.5202191780704</c:v>
                </c:pt>
                <c:pt idx="203">
                  <c:v>3965.9612054794402</c:v>
                </c:pt>
                <c:pt idx="204">
                  <c:v>3985.40219178081</c:v>
                </c:pt>
                <c:pt idx="205">
                  <c:v>4004.8431780821797</c:v>
                </c:pt>
                <c:pt idx="206">
                  <c:v>4024.2841643835495</c:v>
                </c:pt>
                <c:pt idx="207">
                  <c:v>4043.7251506849193</c:v>
                </c:pt>
                <c:pt idx="208">
                  <c:v>4063.1661369862891</c:v>
                </c:pt>
                <c:pt idx="209">
                  <c:v>4082.6071232876589</c:v>
                </c:pt>
                <c:pt idx="210">
                  <c:v>4102.0481095890291</c:v>
                </c:pt>
                <c:pt idx="211">
                  <c:v>4121.4890958903989</c:v>
                </c:pt>
                <c:pt idx="212">
                  <c:v>4140.9300821917686</c:v>
                </c:pt>
                <c:pt idx="213">
                  <c:v>4160.3710684931384</c:v>
                </c:pt>
                <c:pt idx="214">
                  <c:v>4179.8120547945082</c:v>
                </c:pt>
                <c:pt idx="215">
                  <c:v>4199.253041095878</c:v>
                </c:pt>
                <c:pt idx="216">
                  <c:v>4218.6940273972477</c:v>
                </c:pt>
                <c:pt idx="217">
                  <c:v>4238.1350136986175</c:v>
                </c:pt>
                <c:pt idx="218">
                  <c:v>4257.5759999999873</c:v>
                </c:pt>
                <c:pt idx="219">
                  <c:v>4277.0169863013571</c:v>
                </c:pt>
                <c:pt idx="220">
                  <c:v>4296.4579726027268</c:v>
                </c:pt>
                <c:pt idx="221">
                  <c:v>4315.8989589040966</c:v>
                </c:pt>
                <c:pt idx="222">
                  <c:v>4335.3399452054664</c:v>
                </c:pt>
                <c:pt idx="223">
                  <c:v>4354.7809315068362</c:v>
                </c:pt>
                <c:pt idx="224">
                  <c:v>4374.2219178082059</c:v>
                </c:pt>
                <c:pt idx="225">
                  <c:v>4393.6629041095757</c:v>
                </c:pt>
                <c:pt idx="226">
                  <c:v>4413.1038904109455</c:v>
                </c:pt>
                <c:pt idx="227">
                  <c:v>4432.5448767123153</c:v>
                </c:pt>
                <c:pt idx="228">
                  <c:v>4451.985863013685</c:v>
                </c:pt>
                <c:pt idx="229">
                  <c:v>4471.4268493150548</c:v>
                </c:pt>
                <c:pt idx="230">
                  <c:v>4490.8678356164246</c:v>
                </c:pt>
                <c:pt idx="231">
                  <c:v>4510.3088219177944</c:v>
                </c:pt>
                <c:pt idx="232">
                  <c:v>4529.7498082191642</c:v>
                </c:pt>
                <c:pt idx="233">
                  <c:v>4549.1907945205339</c:v>
                </c:pt>
                <c:pt idx="234">
                  <c:v>4568.6317808219037</c:v>
                </c:pt>
                <c:pt idx="235">
                  <c:v>4588.0727671232735</c:v>
                </c:pt>
                <c:pt idx="236">
                  <c:v>4607.5137534246433</c:v>
                </c:pt>
                <c:pt idx="237">
                  <c:v>4626.954739726013</c:v>
                </c:pt>
                <c:pt idx="238">
                  <c:v>4646.3957260273828</c:v>
                </c:pt>
                <c:pt idx="239">
                  <c:v>4665.8367123287526</c:v>
                </c:pt>
                <c:pt idx="240">
                  <c:v>4685.2776986301224</c:v>
                </c:pt>
                <c:pt idx="241">
                  <c:v>4704.7186849314921</c:v>
                </c:pt>
                <c:pt idx="242">
                  <c:v>4724.1596712328619</c:v>
                </c:pt>
                <c:pt idx="243">
                  <c:v>4743.6006575342317</c:v>
                </c:pt>
                <c:pt idx="244">
                  <c:v>4763.0416438356015</c:v>
                </c:pt>
                <c:pt idx="245">
                  <c:v>4782.4826301369712</c:v>
                </c:pt>
                <c:pt idx="246">
                  <c:v>4801.923616438341</c:v>
                </c:pt>
                <c:pt idx="247">
                  <c:v>4821.3646027397108</c:v>
                </c:pt>
                <c:pt idx="248">
                  <c:v>4840.8055890410806</c:v>
                </c:pt>
                <c:pt idx="249">
                  <c:v>4860.2465753424503</c:v>
                </c:pt>
                <c:pt idx="250">
                  <c:v>4879.6875616438201</c:v>
                </c:pt>
                <c:pt idx="251">
                  <c:v>4899.1285479451899</c:v>
                </c:pt>
                <c:pt idx="252">
                  <c:v>4918.5695342465597</c:v>
                </c:pt>
                <c:pt idx="253">
                  <c:v>4938.0105205479294</c:v>
                </c:pt>
                <c:pt idx="254">
                  <c:v>4957.4515068492992</c:v>
                </c:pt>
                <c:pt idx="255">
                  <c:v>4976.892493150669</c:v>
                </c:pt>
                <c:pt idx="256">
                  <c:v>4996.3334794520388</c:v>
                </c:pt>
                <c:pt idx="257">
                  <c:v>5015.7744657534085</c:v>
                </c:pt>
                <c:pt idx="258">
                  <c:v>5035.2154520547783</c:v>
                </c:pt>
                <c:pt idx="259">
                  <c:v>5054.6564383561481</c:v>
                </c:pt>
                <c:pt idx="260">
                  <c:v>5074.0974246575179</c:v>
                </c:pt>
                <c:pt idx="261">
                  <c:v>5093.5384109588877</c:v>
                </c:pt>
                <c:pt idx="262">
                  <c:v>5112.9793972602574</c:v>
                </c:pt>
                <c:pt idx="263">
                  <c:v>5132.4203835616272</c:v>
                </c:pt>
                <c:pt idx="264">
                  <c:v>5151.861369862997</c:v>
                </c:pt>
                <c:pt idx="265">
                  <c:v>5171.3023561643668</c:v>
                </c:pt>
                <c:pt idx="266">
                  <c:v>5190.7433424657365</c:v>
                </c:pt>
                <c:pt idx="267">
                  <c:v>5210.1843287671063</c:v>
                </c:pt>
                <c:pt idx="268">
                  <c:v>5229.6253150684761</c:v>
                </c:pt>
                <c:pt idx="269">
                  <c:v>5249.0663013698459</c:v>
                </c:pt>
                <c:pt idx="270">
                  <c:v>5268.5072876712156</c:v>
                </c:pt>
                <c:pt idx="271">
                  <c:v>5287.9482739725854</c:v>
                </c:pt>
                <c:pt idx="272">
                  <c:v>5307.3892602739552</c:v>
                </c:pt>
                <c:pt idx="273">
                  <c:v>5326.830246575325</c:v>
                </c:pt>
                <c:pt idx="274">
                  <c:v>5346.2712328766947</c:v>
                </c:pt>
                <c:pt idx="275">
                  <c:v>5365.7122191780645</c:v>
                </c:pt>
                <c:pt idx="276">
                  <c:v>5385.1532054794343</c:v>
                </c:pt>
                <c:pt idx="277">
                  <c:v>5404.5941917808041</c:v>
                </c:pt>
                <c:pt idx="278">
                  <c:v>5424.0351780821738</c:v>
                </c:pt>
                <c:pt idx="279">
                  <c:v>5443.4761643835436</c:v>
                </c:pt>
                <c:pt idx="280">
                  <c:v>5462.9171506849134</c:v>
                </c:pt>
                <c:pt idx="281">
                  <c:v>5482.3581369862832</c:v>
                </c:pt>
                <c:pt idx="282">
                  <c:v>5501.7991232876529</c:v>
                </c:pt>
                <c:pt idx="283">
                  <c:v>5521.2401095890227</c:v>
                </c:pt>
                <c:pt idx="284">
                  <c:v>5540.6810958903925</c:v>
                </c:pt>
                <c:pt idx="285">
                  <c:v>5560.1220821917623</c:v>
                </c:pt>
                <c:pt idx="286">
                  <c:v>5579.5630684931321</c:v>
                </c:pt>
                <c:pt idx="287">
                  <c:v>5599.0040547945018</c:v>
                </c:pt>
                <c:pt idx="288">
                  <c:v>5618.4450410958716</c:v>
                </c:pt>
                <c:pt idx="289">
                  <c:v>5637.8860273972414</c:v>
                </c:pt>
                <c:pt idx="290">
                  <c:v>5657.3270136986112</c:v>
                </c:pt>
                <c:pt idx="291">
                  <c:v>5676.7679999999809</c:v>
                </c:pt>
                <c:pt idx="292">
                  <c:v>5696.2089863013507</c:v>
                </c:pt>
                <c:pt idx="293">
                  <c:v>5715.6499726027205</c:v>
                </c:pt>
                <c:pt idx="294">
                  <c:v>5735.0909589040903</c:v>
                </c:pt>
                <c:pt idx="295">
                  <c:v>5754.53194520546</c:v>
                </c:pt>
                <c:pt idx="296">
                  <c:v>5773.9729315068298</c:v>
                </c:pt>
                <c:pt idx="297">
                  <c:v>5793.4139178081996</c:v>
                </c:pt>
                <c:pt idx="298">
                  <c:v>5812.8549041095694</c:v>
                </c:pt>
                <c:pt idx="299">
                  <c:v>5832.2958904109391</c:v>
                </c:pt>
                <c:pt idx="300">
                  <c:v>5851.7368767123089</c:v>
                </c:pt>
                <c:pt idx="301">
                  <c:v>5871.1778630136787</c:v>
                </c:pt>
                <c:pt idx="302">
                  <c:v>5890.6188493150485</c:v>
                </c:pt>
                <c:pt idx="303">
                  <c:v>5910.0598356164182</c:v>
                </c:pt>
                <c:pt idx="304">
                  <c:v>5929.500821917788</c:v>
                </c:pt>
                <c:pt idx="305">
                  <c:v>5948.9418082191578</c:v>
                </c:pt>
                <c:pt idx="306">
                  <c:v>5968.3827945205276</c:v>
                </c:pt>
                <c:pt idx="307">
                  <c:v>5987.8237808218973</c:v>
                </c:pt>
                <c:pt idx="308">
                  <c:v>6007.2647671232671</c:v>
                </c:pt>
                <c:pt idx="309">
                  <c:v>6026.7057534246369</c:v>
                </c:pt>
                <c:pt idx="310">
                  <c:v>6046.1467397260067</c:v>
                </c:pt>
                <c:pt idx="311">
                  <c:v>6065.5877260273764</c:v>
                </c:pt>
                <c:pt idx="312">
                  <c:v>6085.0287123287462</c:v>
                </c:pt>
                <c:pt idx="313">
                  <c:v>6104.469698630116</c:v>
                </c:pt>
                <c:pt idx="314">
                  <c:v>6123.9106849314858</c:v>
                </c:pt>
                <c:pt idx="315">
                  <c:v>6143.3516712328556</c:v>
                </c:pt>
                <c:pt idx="316">
                  <c:v>6162.7926575342253</c:v>
                </c:pt>
                <c:pt idx="317">
                  <c:v>6182.2336438355951</c:v>
                </c:pt>
                <c:pt idx="318">
                  <c:v>6201.6746301369649</c:v>
                </c:pt>
                <c:pt idx="319">
                  <c:v>6221.1156164383347</c:v>
                </c:pt>
                <c:pt idx="320">
                  <c:v>6240.5566027397044</c:v>
                </c:pt>
                <c:pt idx="321">
                  <c:v>6259.9975890410742</c:v>
                </c:pt>
                <c:pt idx="322">
                  <c:v>6279.438575342444</c:v>
                </c:pt>
                <c:pt idx="323">
                  <c:v>6298.8795616438138</c:v>
                </c:pt>
                <c:pt idx="324">
                  <c:v>6318.3205479451835</c:v>
                </c:pt>
                <c:pt idx="325">
                  <c:v>6337.7615342465533</c:v>
                </c:pt>
                <c:pt idx="326">
                  <c:v>6357.2025205479231</c:v>
                </c:pt>
                <c:pt idx="327">
                  <c:v>6376.6435068492929</c:v>
                </c:pt>
                <c:pt idx="328">
                  <c:v>6396.0844931506626</c:v>
                </c:pt>
                <c:pt idx="329">
                  <c:v>6415.5254794520324</c:v>
                </c:pt>
                <c:pt idx="330">
                  <c:v>6434.9664657534022</c:v>
                </c:pt>
                <c:pt idx="331">
                  <c:v>6454.407452054772</c:v>
                </c:pt>
                <c:pt idx="332">
                  <c:v>6473.8484383561417</c:v>
                </c:pt>
                <c:pt idx="333">
                  <c:v>6493.2894246575115</c:v>
                </c:pt>
                <c:pt idx="334">
                  <c:v>6512.7304109588813</c:v>
                </c:pt>
                <c:pt idx="335">
                  <c:v>6532.1713972602511</c:v>
                </c:pt>
                <c:pt idx="336">
                  <c:v>6551.6123835616208</c:v>
                </c:pt>
                <c:pt idx="337">
                  <c:v>6571.0533698629906</c:v>
                </c:pt>
                <c:pt idx="338">
                  <c:v>6590.4943561643604</c:v>
                </c:pt>
                <c:pt idx="339">
                  <c:v>6609.9353424657302</c:v>
                </c:pt>
                <c:pt idx="340">
                  <c:v>6629.3763287670999</c:v>
                </c:pt>
                <c:pt idx="341">
                  <c:v>6648.8173150684697</c:v>
                </c:pt>
                <c:pt idx="342">
                  <c:v>6668.2583013698395</c:v>
                </c:pt>
                <c:pt idx="343">
                  <c:v>6687.6992876712093</c:v>
                </c:pt>
                <c:pt idx="344">
                  <c:v>6707.1402739725791</c:v>
                </c:pt>
                <c:pt idx="345">
                  <c:v>6726.5812602739488</c:v>
                </c:pt>
                <c:pt idx="346">
                  <c:v>6746.0222465753186</c:v>
                </c:pt>
                <c:pt idx="347">
                  <c:v>6765.4632328766884</c:v>
                </c:pt>
                <c:pt idx="348">
                  <c:v>6784.9042191780582</c:v>
                </c:pt>
                <c:pt idx="349">
                  <c:v>6804.3452054794279</c:v>
                </c:pt>
                <c:pt idx="350">
                  <c:v>6823.7861917807977</c:v>
                </c:pt>
                <c:pt idx="351">
                  <c:v>6843.2271780821675</c:v>
                </c:pt>
                <c:pt idx="352">
                  <c:v>6862.6681643835373</c:v>
                </c:pt>
                <c:pt idx="353">
                  <c:v>6882.109150684907</c:v>
                </c:pt>
                <c:pt idx="354">
                  <c:v>6901.5501369862768</c:v>
                </c:pt>
                <c:pt idx="355">
                  <c:v>6920.9911232876466</c:v>
                </c:pt>
                <c:pt idx="356">
                  <c:v>6940.4321095890164</c:v>
                </c:pt>
                <c:pt idx="357">
                  <c:v>6959.8730958903861</c:v>
                </c:pt>
                <c:pt idx="358">
                  <c:v>6979.3140821917559</c:v>
                </c:pt>
                <c:pt idx="359">
                  <c:v>6998.7550684931257</c:v>
                </c:pt>
                <c:pt idx="360">
                  <c:v>7018.1960547944955</c:v>
                </c:pt>
                <c:pt idx="361">
                  <c:v>7037.6370410958652</c:v>
                </c:pt>
                <c:pt idx="362">
                  <c:v>7057.078027397235</c:v>
                </c:pt>
                <c:pt idx="363">
                  <c:v>7076.5190136986048</c:v>
                </c:pt>
                <c:pt idx="364">
                  <c:v>7095.9599999999746</c:v>
                </c:pt>
                <c:pt idx="365">
                  <c:v>7106.3490410958648</c:v>
                </c:pt>
              </c:numCache>
            </c:numRef>
          </c:yVal>
          <c:smooth val="0"/>
          <c:extLst>
            <c:ext xmlns:c16="http://schemas.microsoft.com/office/drawing/2014/chart" uri="{C3380CC4-5D6E-409C-BE32-E72D297353CC}">
              <c16:uniqueId val="{00000001-41BE-4D16-BC86-7EE617715C0D}"/>
            </c:ext>
          </c:extLst>
        </c:ser>
        <c:ser>
          <c:idx val="3"/>
          <c:order val="2"/>
          <c:tx>
            <c:strRef>
              <c:f>FINAL_ANALYSIS!$U$1</c:f>
              <c:strCache>
                <c:ptCount val="1"/>
                <c:pt idx="0">
                  <c:v>Mercedes c300 Hybrid</c:v>
                </c:pt>
              </c:strCache>
            </c:strRef>
          </c:tx>
          <c:spPr>
            <a:ln w="3175" cap="rnd">
              <a:solidFill>
                <a:schemeClr val="tx1"/>
              </a:solidFill>
              <a:round/>
            </a:ln>
            <a:effectLst/>
          </c:spPr>
          <c:marker>
            <c:symbol val="circle"/>
            <c:size val="5"/>
            <c:spPr>
              <a:solidFill>
                <a:schemeClr val="accent4"/>
              </a:solidFill>
              <a:ln w="3175">
                <a:solidFill>
                  <a:schemeClr val="accent4"/>
                </a:solidFill>
              </a:ln>
              <a:effectLst/>
            </c:spPr>
          </c:marker>
          <c:xVal>
            <c:numRef>
              <c:f>FINAL_ANALYSIS!$B$2:$B$367</c:f>
              <c:numCache>
                <c:formatCode>m/d/yyyy</c:formatCode>
                <c:ptCount val="366"/>
                <c:pt idx="0">
                  <c:v>42370</c:v>
                </c:pt>
                <c:pt idx="1">
                  <c:v>42371</c:v>
                </c:pt>
                <c:pt idx="2">
                  <c:v>42372</c:v>
                </c:pt>
                <c:pt idx="3">
                  <c:v>42373</c:v>
                </c:pt>
                <c:pt idx="4">
                  <c:v>42374</c:v>
                </c:pt>
                <c:pt idx="5">
                  <c:v>42375</c:v>
                </c:pt>
                <c:pt idx="6">
                  <c:v>42376</c:v>
                </c:pt>
                <c:pt idx="7">
                  <c:v>42377</c:v>
                </c:pt>
                <c:pt idx="8">
                  <c:v>42378</c:v>
                </c:pt>
                <c:pt idx="9">
                  <c:v>42379</c:v>
                </c:pt>
                <c:pt idx="10">
                  <c:v>42380</c:v>
                </c:pt>
                <c:pt idx="11">
                  <c:v>42381</c:v>
                </c:pt>
                <c:pt idx="12">
                  <c:v>42382</c:v>
                </c:pt>
                <c:pt idx="13">
                  <c:v>42383</c:v>
                </c:pt>
                <c:pt idx="14">
                  <c:v>42384</c:v>
                </c:pt>
                <c:pt idx="15">
                  <c:v>42385</c:v>
                </c:pt>
                <c:pt idx="16">
                  <c:v>42386</c:v>
                </c:pt>
                <c:pt idx="17">
                  <c:v>42387</c:v>
                </c:pt>
                <c:pt idx="18">
                  <c:v>42388</c:v>
                </c:pt>
                <c:pt idx="19">
                  <c:v>42389</c:v>
                </c:pt>
                <c:pt idx="20">
                  <c:v>42390</c:v>
                </c:pt>
                <c:pt idx="21">
                  <c:v>42391</c:v>
                </c:pt>
                <c:pt idx="22">
                  <c:v>42392</c:v>
                </c:pt>
                <c:pt idx="23">
                  <c:v>42393</c:v>
                </c:pt>
                <c:pt idx="24">
                  <c:v>42394</c:v>
                </c:pt>
                <c:pt idx="25">
                  <c:v>42395</c:v>
                </c:pt>
                <c:pt idx="26">
                  <c:v>42396</c:v>
                </c:pt>
                <c:pt idx="27">
                  <c:v>42397</c:v>
                </c:pt>
                <c:pt idx="28">
                  <c:v>42398</c:v>
                </c:pt>
                <c:pt idx="29">
                  <c:v>42399</c:v>
                </c:pt>
                <c:pt idx="30">
                  <c:v>42400</c:v>
                </c:pt>
                <c:pt idx="31">
                  <c:v>42401</c:v>
                </c:pt>
                <c:pt idx="32">
                  <c:v>42402</c:v>
                </c:pt>
                <c:pt idx="33">
                  <c:v>42403</c:v>
                </c:pt>
                <c:pt idx="34">
                  <c:v>42404</c:v>
                </c:pt>
                <c:pt idx="35">
                  <c:v>42405</c:v>
                </c:pt>
                <c:pt idx="36">
                  <c:v>42406</c:v>
                </c:pt>
                <c:pt idx="37">
                  <c:v>42407</c:v>
                </c:pt>
                <c:pt idx="38">
                  <c:v>42408</c:v>
                </c:pt>
                <c:pt idx="39">
                  <c:v>42409</c:v>
                </c:pt>
                <c:pt idx="40">
                  <c:v>42410</c:v>
                </c:pt>
                <c:pt idx="41">
                  <c:v>42411</c:v>
                </c:pt>
                <c:pt idx="42">
                  <c:v>42412</c:v>
                </c:pt>
                <c:pt idx="43">
                  <c:v>42413</c:v>
                </c:pt>
                <c:pt idx="44">
                  <c:v>42414</c:v>
                </c:pt>
                <c:pt idx="45">
                  <c:v>42415</c:v>
                </c:pt>
                <c:pt idx="46">
                  <c:v>42416</c:v>
                </c:pt>
                <c:pt idx="47">
                  <c:v>42417</c:v>
                </c:pt>
                <c:pt idx="48">
                  <c:v>42418</c:v>
                </c:pt>
                <c:pt idx="49">
                  <c:v>42419</c:v>
                </c:pt>
                <c:pt idx="50">
                  <c:v>42420</c:v>
                </c:pt>
                <c:pt idx="51">
                  <c:v>42421</c:v>
                </c:pt>
                <c:pt idx="52">
                  <c:v>42422</c:v>
                </c:pt>
                <c:pt idx="53">
                  <c:v>42423</c:v>
                </c:pt>
                <c:pt idx="54">
                  <c:v>42424</c:v>
                </c:pt>
                <c:pt idx="55">
                  <c:v>42425</c:v>
                </c:pt>
                <c:pt idx="56">
                  <c:v>42426</c:v>
                </c:pt>
                <c:pt idx="57">
                  <c:v>42427</c:v>
                </c:pt>
                <c:pt idx="58">
                  <c:v>42428</c:v>
                </c:pt>
                <c:pt idx="59">
                  <c:v>42429</c:v>
                </c:pt>
                <c:pt idx="60">
                  <c:v>42430</c:v>
                </c:pt>
                <c:pt idx="61">
                  <c:v>42431</c:v>
                </c:pt>
                <c:pt idx="62">
                  <c:v>42432</c:v>
                </c:pt>
                <c:pt idx="63">
                  <c:v>42433</c:v>
                </c:pt>
                <c:pt idx="64">
                  <c:v>42434</c:v>
                </c:pt>
                <c:pt idx="65">
                  <c:v>42435</c:v>
                </c:pt>
                <c:pt idx="66">
                  <c:v>42436</c:v>
                </c:pt>
                <c:pt idx="67">
                  <c:v>42437</c:v>
                </c:pt>
                <c:pt idx="68">
                  <c:v>42438</c:v>
                </c:pt>
                <c:pt idx="69">
                  <c:v>42439</c:v>
                </c:pt>
                <c:pt idx="70">
                  <c:v>42440</c:v>
                </c:pt>
                <c:pt idx="71">
                  <c:v>42441</c:v>
                </c:pt>
                <c:pt idx="72">
                  <c:v>42442</c:v>
                </c:pt>
                <c:pt idx="73">
                  <c:v>42443</c:v>
                </c:pt>
                <c:pt idx="74">
                  <c:v>42444</c:v>
                </c:pt>
                <c:pt idx="75">
                  <c:v>42445</c:v>
                </c:pt>
                <c:pt idx="76">
                  <c:v>42446</c:v>
                </c:pt>
                <c:pt idx="77">
                  <c:v>42447</c:v>
                </c:pt>
                <c:pt idx="78">
                  <c:v>42448</c:v>
                </c:pt>
                <c:pt idx="79">
                  <c:v>42449</c:v>
                </c:pt>
                <c:pt idx="80">
                  <c:v>42450</c:v>
                </c:pt>
                <c:pt idx="81">
                  <c:v>42451</c:v>
                </c:pt>
                <c:pt idx="82">
                  <c:v>42452</c:v>
                </c:pt>
                <c:pt idx="83">
                  <c:v>42453</c:v>
                </c:pt>
                <c:pt idx="84">
                  <c:v>42454</c:v>
                </c:pt>
                <c:pt idx="85">
                  <c:v>42455</c:v>
                </c:pt>
                <c:pt idx="86">
                  <c:v>42456</c:v>
                </c:pt>
                <c:pt idx="87">
                  <c:v>42457</c:v>
                </c:pt>
                <c:pt idx="88">
                  <c:v>42458</c:v>
                </c:pt>
                <c:pt idx="89">
                  <c:v>42459</c:v>
                </c:pt>
                <c:pt idx="90">
                  <c:v>42460</c:v>
                </c:pt>
                <c:pt idx="91">
                  <c:v>42461</c:v>
                </c:pt>
                <c:pt idx="92">
                  <c:v>42462</c:v>
                </c:pt>
                <c:pt idx="93">
                  <c:v>42463</c:v>
                </c:pt>
                <c:pt idx="94">
                  <c:v>42464</c:v>
                </c:pt>
                <c:pt idx="95">
                  <c:v>42465</c:v>
                </c:pt>
                <c:pt idx="96">
                  <c:v>42466</c:v>
                </c:pt>
                <c:pt idx="97">
                  <c:v>42467</c:v>
                </c:pt>
                <c:pt idx="98">
                  <c:v>42468</c:v>
                </c:pt>
                <c:pt idx="99">
                  <c:v>42469</c:v>
                </c:pt>
                <c:pt idx="100">
                  <c:v>42470</c:v>
                </c:pt>
                <c:pt idx="101">
                  <c:v>42471</c:v>
                </c:pt>
                <c:pt idx="102">
                  <c:v>42472</c:v>
                </c:pt>
                <c:pt idx="103">
                  <c:v>42473</c:v>
                </c:pt>
                <c:pt idx="104">
                  <c:v>42474</c:v>
                </c:pt>
                <c:pt idx="105">
                  <c:v>42475</c:v>
                </c:pt>
                <c:pt idx="106">
                  <c:v>42476</c:v>
                </c:pt>
                <c:pt idx="107">
                  <c:v>42477</c:v>
                </c:pt>
                <c:pt idx="108">
                  <c:v>42478</c:v>
                </c:pt>
                <c:pt idx="109">
                  <c:v>42479</c:v>
                </c:pt>
                <c:pt idx="110">
                  <c:v>42480</c:v>
                </c:pt>
                <c:pt idx="111">
                  <c:v>42481</c:v>
                </c:pt>
                <c:pt idx="112">
                  <c:v>42482</c:v>
                </c:pt>
                <c:pt idx="113">
                  <c:v>42483</c:v>
                </c:pt>
                <c:pt idx="114">
                  <c:v>42484</c:v>
                </c:pt>
                <c:pt idx="115">
                  <c:v>42485</c:v>
                </c:pt>
                <c:pt idx="116">
                  <c:v>42486</c:v>
                </c:pt>
                <c:pt idx="117">
                  <c:v>42487</c:v>
                </c:pt>
                <c:pt idx="118">
                  <c:v>42488</c:v>
                </c:pt>
                <c:pt idx="119">
                  <c:v>42489</c:v>
                </c:pt>
                <c:pt idx="120">
                  <c:v>42490</c:v>
                </c:pt>
                <c:pt idx="121">
                  <c:v>42491</c:v>
                </c:pt>
                <c:pt idx="122">
                  <c:v>42492</c:v>
                </c:pt>
                <c:pt idx="123">
                  <c:v>42493</c:v>
                </c:pt>
                <c:pt idx="124">
                  <c:v>42494</c:v>
                </c:pt>
                <c:pt idx="125">
                  <c:v>42495</c:v>
                </c:pt>
                <c:pt idx="126">
                  <c:v>42496</c:v>
                </c:pt>
                <c:pt idx="127">
                  <c:v>42497</c:v>
                </c:pt>
                <c:pt idx="128">
                  <c:v>42498</c:v>
                </c:pt>
                <c:pt idx="129">
                  <c:v>42499</c:v>
                </c:pt>
                <c:pt idx="130">
                  <c:v>42500</c:v>
                </c:pt>
                <c:pt idx="131">
                  <c:v>42501</c:v>
                </c:pt>
                <c:pt idx="132">
                  <c:v>42502</c:v>
                </c:pt>
                <c:pt idx="133">
                  <c:v>42503</c:v>
                </c:pt>
                <c:pt idx="134">
                  <c:v>42504</c:v>
                </c:pt>
                <c:pt idx="135">
                  <c:v>42505</c:v>
                </c:pt>
                <c:pt idx="136">
                  <c:v>42506</c:v>
                </c:pt>
                <c:pt idx="137">
                  <c:v>42507</c:v>
                </c:pt>
                <c:pt idx="138">
                  <c:v>42508</c:v>
                </c:pt>
                <c:pt idx="139">
                  <c:v>42509</c:v>
                </c:pt>
                <c:pt idx="140">
                  <c:v>42510</c:v>
                </c:pt>
                <c:pt idx="141">
                  <c:v>42511</c:v>
                </c:pt>
                <c:pt idx="142">
                  <c:v>42512</c:v>
                </c:pt>
                <c:pt idx="143">
                  <c:v>42513</c:v>
                </c:pt>
                <c:pt idx="144">
                  <c:v>42514</c:v>
                </c:pt>
                <c:pt idx="145">
                  <c:v>42515</c:v>
                </c:pt>
                <c:pt idx="146">
                  <c:v>42516</c:v>
                </c:pt>
                <c:pt idx="147">
                  <c:v>42517</c:v>
                </c:pt>
                <c:pt idx="148">
                  <c:v>42518</c:v>
                </c:pt>
                <c:pt idx="149">
                  <c:v>42519</c:v>
                </c:pt>
                <c:pt idx="150">
                  <c:v>42520</c:v>
                </c:pt>
                <c:pt idx="151">
                  <c:v>42521</c:v>
                </c:pt>
                <c:pt idx="152">
                  <c:v>42522</c:v>
                </c:pt>
                <c:pt idx="153">
                  <c:v>42523</c:v>
                </c:pt>
                <c:pt idx="154">
                  <c:v>42524</c:v>
                </c:pt>
                <c:pt idx="155">
                  <c:v>42525</c:v>
                </c:pt>
                <c:pt idx="156">
                  <c:v>42526</c:v>
                </c:pt>
                <c:pt idx="157">
                  <c:v>42527</c:v>
                </c:pt>
                <c:pt idx="158">
                  <c:v>42528</c:v>
                </c:pt>
                <c:pt idx="159">
                  <c:v>42529</c:v>
                </c:pt>
                <c:pt idx="160">
                  <c:v>42530</c:v>
                </c:pt>
                <c:pt idx="161">
                  <c:v>42531</c:v>
                </c:pt>
                <c:pt idx="162">
                  <c:v>42532</c:v>
                </c:pt>
                <c:pt idx="163">
                  <c:v>42533</c:v>
                </c:pt>
                <c:pt idx="164">
                  <c:v>42534</c:v>
                </c:pt>
                <c:pt idx="165">
                  <c:v>42535</c:v>
                </c:pt>
                <c:pt idx="166">
                  <c:v>42536</c:v>
                </c:pt>
                <c:pt idx="167">
                  <c:v>42537</c:v>
                </c:pt>
                <c:pt idx="168">
                  <c:v>42538</c:v>
                </c:pt>
                <c:pt idx="169">
                  <c:v>42539</c:v>
                </c:pt>
                <c:pt idx="170">
                  <c:v>42540</c:v>
                </c:pt>
                <c:pt idx="171">
                  <c:v>42541</c:v>
                </c:pt>
                <c:pt idx="172">
                  <c:v>42542</c:v>
                </c:pt>
                <c:pt idx="173">
                  <c:v>42543</c:v>
                </c:pt>
                <c:pt idx="174">
                  <c:v>42544</c:v>
                </c:pt>
                <c:pt idx="175">
                  <c:v>42545</c:v>
                </c:pt>
                <c:pt idx="176">
                  <c:v>42546</c:v>
                </c:pt>
                <c:pt idx="177">
                  <c:v>42547</c:v>
                </c:pt>
                <c:pt idx="178">
                  <c:v>42548</c:v>
                </c:pt>
                <c:pt idx="179">
                  <c:v>42549</c:v>
                </c:pt>
                <c:pt idx="180">
                  <c:v>42550</c:v>
                </c:pt>
                <c:pt idx="181">
                  <c:v>42551</c:v>
                </c:pt>
                <c:pt idx="182">
                  <c:v>42552</c:v>
                </c:pt>
                <c:pt idx="183">
                  <c:v>42553</c:v>
                </c:pt>
                <c:pt idx="184">
                  <c:v>42554</c:v>
                </c:pt>
                <c:pt idx="185">
                  <c:v>42555</c:v>
                </c:pt>
                <c:pt idx="186">
                  <c:v>42556</c:v>
                </c:pt>
                <c:pt idx="187">
                  <c:v>42557</c:v>
                </c:pt>
                <c:pt idx="188">
                  <c:v>42558</c:v>
                </c:pt>
                <c:pt idx="189">
                  <c:v>42559</c:v>
                </c:pt>
                <c:pt idx="190">
                  <c:v>42560</c:v>
                </c:pt>
                <c:pt idx="191">
                  <c:v>42561</c:v>
                </c:pt>
                <c:pt idx="192">
                  <c:v>42562</c:v>
                </c:pt>
                <c:pt idx="193">
                  <c:v>42563</c:v>
                </c:pt>
                <c:pt idx="194">
                  <c:v>42564</c:v>
                </c:pt>
                <c:pt idx="195">
                  <c:v>42565</c:v>
                </c:pt>
                <c:pt idx="196">
                  <c:v>42566</c:v>
                </c:pt>
                <c:pt idx="197">
                  <c:v>42567</c:v>
                </c:pt>
                <c:pt idx="198">
                  <c:v>42568</c:v>
                </c:pt>
                <c:pt idx="199">
                  <c:v>42569</c:v>
                </c:pt>
                <c:pt idx="200">
                  <c:v>42570</c:v>
                </c:pt>
                <c:pt idx="201">
                  <c:v>42571</c:v>
                </c:pt>
                <c:pt idx="202">
                  <c:v>42572</c:v>
                </c:pt>
                <c:pt idx="203">
                  <c:v>42573</c:v>
                </c:pt>
                <c:pt idx="204">
                  <c:v>42574</c:v>
                </c:pt>
                <c:pt idx="205">
                  <c:v>42575</c:v>
                </c:pt>
                <c:pt idx="206">
                  <c:v>42576</c:v>
                </c:pt>
                <c:pt idx="207">
                  <c:v>42577</c:v>
                </c:pt>
                <c:pt idx="208">
                  <c:v>42578</c:v>
                </c:pt>
                <c:pt idx="209">
                  <c:v>42579</c:v>
                </c:pt>
                <c:pt idx="210">
                  <c:v>42580</c:v>
                </c:pt>
                <c:pt idx="211">
                  <c:v>42581</c:v>
                </c:pt>
                <c:pt idx="212">
                  <c:v>42582</c:v>
                </c:pt>
                <c:pt idx="213">
                  <c:v>42583</c:v>
                </c:pt>
                <c:pt idx="214">
                  <c:v>42584</c:v>
                </c:pt>
                <c:pt idx="215">
                  <c:v>42585</c:v>
                </c:pt>
                <c:pt idx="216">
                  <c:v>42586</c:v>
                </c:pt>
                <c:pt idx="217">
                  <c:v>42587</c:v>
                </c:pt>
                <c:pt idx="218">
                  <c:v>42588</c:v>
                </c:pt>
                <c:pt idx="219">
                  <c:v>42589</c:v>
                </c:pt>
                <c:pt idx="220">
                  <c:v>42590</c:v>
                </c:pt>
                <c:pt idx="221">
                  <c:v>42591</c:v>
                </c:pt>
                <c:pt idx="222">
                  <c:v>42592</c:v>
                </c:pt>
                <c:pt idx="223">
                  <c:v>42593</c:v>
                </c:pt>
                <c:pt idx="224">
                  <c:v>42594</c:v>
                </c:pt>
                <c:pt idx="225">
                  <c:v>42595</c:v>
                </c:pt>
                <c:pt idx="226">
                  <c:v>42596</c:v>
                </c:pt>
                <c:pt idx="227">
                  <c:v>42597</c:v>
                </c:pt>
                <c:pt idx="228">
                  <c:v>42598</c:v>
                </c:pt>
                <c:pt idx="229">
                  <c:v>42599</c:v>
                </c:pt>
                <c:pt idx="230">
                  <c:v>42600</c:v>
                </c:pt>
                <c:pt idx="231">
                  <c:v>42601</c:v>
                </c:pt>
                <c:pt idx="232">
                  <c:v>42602</c:v>
                </c:pt>
                <c:pt idx="233">
                  <c:v>42603</c:v>
                </c:pt>
                <c:pt idx="234">
                  <c:v>42604</c:v>
                </c:pt>
                <c:pt idx="235">
                  <c:v>42605</c:v>
                </c:pt>
                <c:pt idx="236">
                  <c:v>42606</c:v>
                </c:pt>
                <c:pt idx="237">
                  <c:v>42607</c:v>
                </c:pt>
                <c:pt idx="238">
                  <c:v>42608</c:v>
                </c:pt>
                <c:pt idx="239">
                  <c:v>42609</c:v>
                </c:pt>
                <c:pt idx="240">
                  <c:v>42610</c:v>
                </c:pt>
                <c:pt idx="241">
                  <c:v>42611</c:v>
                </c:pt>
                <c:pt idx="242">
                  <c:v>42612</c:v>
                </c:pt>
                <c:pt idx="243">
                  <c:v>42613</c:v>
                </c:pt>
                <c:pt idx="244">
                  <c:v>42614</c:v>
                </c:pt>
                <c:pt idx="245">
                  <c:v>42615</c:v>
                </c:pt>
                <c:pt idx="246">
                  <c:v>42616</c:v>
                </c:pt>
                <c:pt idx="247">
                  <c:v>42617</c:v>
                </c:pt>
                <c:pt idx="248">
                  <c:v>42618</c:v>
                </c:pt>
                <c:pt idx="249">
                  <c:v>42619</c:v>
                </c:pt>
                <c:pt idx="250">
                  <c:v>42620</c:v>
                </c:pt>
                <c:pt idx="251">
                  <c:v>42621</c:v>
                </c:pt>
                <c:pt idx="252">
                  <c:v>42622</c:v>
                </c:pt>
                <c:pt idx="253">
                  <c:v>42623</c:v>
                </c:pt>
                <c:pt idx="254">
                  <c:v>42624</c:v>
                </c:pt>
                <c:pt idx="255">
                  <c:v>42625</c:v>
                </c:pt>
                <c:pt idx="256">
                  <c:v>42626</c:v>
                </c:pt>
                <c:pt idx="257">
                  <c:v>42627</c:v>
                </c:pt>
                <c:pt idx="258">
                  <c:v>42628</c:v>
                </c:pt>
                <c:pt idx="259">
                  <c:v>42629</c:v>
                </c:pt>
                <c:pt idx="260">
                  <c:v>42630</c:v>
                </c:pt>
                <c:pt idx="261">
                  <c:v>42631</c:v>
                </c:pt>
                <c:pt idx="262">
                  <c:v>42632</c:v>
                </c:pt>
                <c:pt idx="263">
                  <c:v>42633</c:v>
                </c:pt>
                <c:pt idx="264">
                  <c:v>42634</c:v>
                </c:pt>
                <c:pt idx="265">
                  <c:v>42635</c:v>
                </c:pt>
                <c:pt idx="266">
                  <c:v>42636</c:v>
                </c:pt>
                <c:pt idx="267">
                  <c:v>42637</c:v>
                </c:pt>
                <c:pt idx="268">
                  <c:v>42638</c:v>
                </c:pt>
                <c:pt idx="269">
                  <c:v>42639</c:v>
                </c:pt>
                <c:pt idx="270">
                  <c:v>42640</c:v>
                </c:pt>
                <c:pt idx="271">
                  <c:v>42641</c:v>
                </c:pt>
                <c:pt idx="272">
                  <c:v>42642</c:v>
                </c:pt>
                <c:pt idx="273">
                  <c:v>42643</c:v>
                </c:pt>
                <c:pt idx="274">
                  <c:v>42644</c:v>
                </c:pt>
                <c:pt idx="275">
                  <c:v>42645</c:v>
                </c:pt>
                <c:pt idx="276">
                  <c:v>42646</c:v>
                </c:pt>
                <c:pt idx="277">
                  <c:v>42647</c:v>
                </c:pt>
                <c:pt idx="278">
                  <c:v>42648</c:v>
                </c:pt>
                <c:pt idx="279">
                  <c:v>42649</c:v>
                </c:pt>
                <c:pt idx="280">
                  <c:v>42650</c:v>
                </c:pt>
                <c:pt idx="281">
                  <c:v>42651</c:v>
                </c:pt>
                <c:pt idx="282">
                  <c:v>42652</c:v>
                </c:pt>
                <c:pt idx="283">
                  <c:v>42653</c:v>
                </c:pt>
                <c:pt idx="284">
                  <c:v>42654</c:v>
                </c:pt>
                <c:pt idx="285">
                  <c:v>42655</c:v>
                </c:pt>
                <c:pt idx="286">
                  <c:v>42656</c:v>
                </c:pt>
                <c:pt idx="287">
                  <c:v>42657</c:v>
                </c:pt>
                <c:pt idx="288">
                  <c:v>42658</c:v>
                </c:pt>
                <c:pt idx="289">
                  <c:v>42659</c:v>
                </c:pt>
                <c:pt idx="290">
                  <c:v>42660</c:v>
                </c:pt>
                <c:pt idx="291">
                  <c:v>42661</c:v>
                </c:pt>
                <c:pt idx="292">
                  <c:v>42662</c:v>
                </c:pt>
                <c:pt idx="293">
                  <c:v>42663</c:v>
                </c:pt>
                <c:pt idx="294">
                  <c:v>42664</c:v>
                </c:pt>
                <c:pt idx="295">
                  <c:v>42665</c:v>
                </c:pt>
                <c:pt idx="296">
                  <c:v>42666</c:v>
                </c:pt>
                <c:pt idx="297">
                  <c:v>42667</c:v>
                </c:pt>
                <c:pt idx="298">
                  <c:v>42668</c:v>
                </c:pt>
                <c:pt idx="299">
                  <c:v>42669</c:v>
                </c:pt>
                <c:pt idx="300">
                  <c:v>42670</c:v>
                </c:pt>
                <c:pt idx="301">
                  <c:v>42671</c:v>
                </c:pt>
                <c:pt idx="302">
                  <c:v>42672</c:v>
                </c:pt>
                <c:pt idx="303">
                  <c:v>42673</c:v>
                </c:pt>
                <c:pt idx="304">
                  <c:v>42674</c:v>
                </c:pt>
                <c:pt idx="305">
                  <c:v>42675</c:v>
                </c:pt>
                <c:pt idx="306">
                  <c:v>42676</c:v>
                </c:pt>
                <c:pt idx="307">
                  <c:v>42677</c:v>
                </c:pt>
                <c:pt idx="308">
                  <c:v>42678</c:v>
                </c:pt>
                <c:pt idx="309">
                  <c:v>42679</c:v>
                </c:pt>
                <c:pt idx="310">
                  <c:v>42680</c:v>
                </c:pt>
                <c:pt idx="311">
                  <c:v>42681</c:v>
                </c:pt>
                <c:pt idx="312">
                  <c:v>42682</c:v>
                </c:pt>
                <c:pt idx="313">
                  <c:v>42683</c:v>
                </c:pt>
                <c:pt idx="314">
                  <c:v>42684</c:v>
                </c:pt>
                <c:pt idx="315">
                  <c:v>42685</c:v>
                </c:pt>
                <c:pt idx="316">
                  <c:v>42686</c:v>
                </c:pt>
                <c:pt idx="317">
                  <c:v>42687</c:v>
                </c:pt>
                <c:pt idx="318">
                  <c:v>42688</c:v>
                </c:pt>
                <c:pt idx="319">
                  <c:v>42689</c:v>
                </c:pt>
                <c:pt idx="320">
                  <c:v>42690</c:v>
                </c:pt>
                <c:pt idx="321">
                  <c:v>42691</c:v>
                </c:pt>
                <c:pt idx="322">
                  <c:v>42692</c:v>
                </c:pt>
                <c:pt idx="323">
                  <c:v>42693</c:v>
                </c:pt>
                <c:pt idx="324">
                  <c:v>42694</c:v>
                </c:pt>
                <c:pt idx="325">
                  <c:v>42695</c:v>
                </c:pt>
                <c:pt idx="326">
                  <c:v>42696</c:v>
                </c:pt>
                <c:pt idx="327">
                  <c:v>42697</c:v>
                </c:pt>
                <c:pt idx="328">
                  <c:v>42698</c:v>
                </c:pt>
                <c:pt idx="329">
                  <c:v>42699</c:v>
                </c:pt>
                <c:pt idx="330">
                  <c:v>42700</c:v>
                </c:pt>
                <c:pt idx="331">
                  <c:v>42701</c:v>
                </c:pt>
                <c:pt idx="332">
                  <c:v>42702</c:v>
                </c:pt>
                <c:pt idx="333">
                  <c:v>42703</c:v>
                </c:pt>
                <c:pt idx="334">
                  <c:v>42704</c:v>
                </c:pt>
                <c:pt idx="335">
                  <c:v>42705</c:v>
                </c:pt>
                <c:pt idx="336">
                  <c:v>42706</c:v>
                </c:pt>
                <c:pt idx="337">
                  <c:v>42707</c:v>
                </c:pt>
                <c:pt idx="338">
                  <c:v>42708</c:v>
                </c:pt>
                <c:pt idx="339">
                  <c:v>42709</c:v>
                </c:pt>
                <c:pt idx="340">
                  <c:v>42710</c:v>
                </c:pt>
                <c:pt idx="341">
                  <c:v>42711</c:v>
                </c:pt>
                <c:pt idx="342">
                  <c:v>42712</c:v>
                </c:pt>
                <c:pt idx="343">
                  <c:v>42713</c:v>
                </c:pt>
                <c:pt idx="344">
                  <c:v>42714</c:v>
                </c:pt>
                <c:pt idx="345">
                  <c:v>42715</c:v>
                </c:pt>
                <c:pt idx="346">
                  <c:v>42716</c:v>
                </c:pt>
                <c:pt idx="347">
                  <c:v>42717</c:v>
                </c:pt>
                <c:pt idx="348">
                  <c:v>42718</c:v>
                </c:pt>
                <c:pt idx="349">
                  <c:v>42719</c:v>
                </c:pt>
                <c:pt idx="350">
                  <c:v>42720</c:v>
                </c:pt>
                <c:pt idx="351">
                  <c:v>42721</c:v>
                </c:pt>
                <c:pt idx="352">
                  <c:v>42722</c:v>
                </c:pt>
                <c:pt idx="353">
                  <c:v>42723</c:v>
                </c:pt>
                <c:pt idx="354">
                  <c:v>42724</c:v>
                </c:pt>
                <c:pt idx="355">
                  <c:v>42725</c:v>
                </c:pt>
                <c:pt idx="356">
                  <c:v>42726</c:v>
                </c:pt>
                <c:pt idx="357">
                  <c:v>42727</c:v>
                </c:pt>
                <c:pt idx="358">
                  <c:v>42728</c:v>
                </c:pt>
                <c:pt idx="359">
                  <c:v>42729</c:v>
                </c:pt>
                <c:pt idx="360">
                  <c:v>42730</c:v>
                </c:pt>
                <c:pt idx="361">
                  <c:v>42731</c:v>
                </c:pt>
                <c:pt idx="362">
                  <c:v>42732</c:v>
                </c:pt>
                <c:pt idx="363">
                  <c:v>42733</c:v>
                </c:pt>
                <c:pt idx="364">
                  <c:v>42734</c:v>
                </c:pt>
                <c:pt idx="365">
                  <c:v>42735</c:v>
                </c:pt>
              </c:numCache>
            </c:numRef>
          </c:xVal>
          <c:yVal>
            <c:numRef>
              <c:f>FINAL_ANALYSIS!$U$2:$U$367</c:f>
              <c:numCache>
                <c:formatCode>General</c:formatCode>
                <c:ptCount val="366"/>
                <c:pt idx="0">
                  <c:v>27.048986301369865</c:v>
                </c:pt>
                <c:pt idx="1">
                  <c:v>54.097972602739731</c:v>
                </c:pt>
                <c:pt idx="2">
                  <c:v>81.146958904109596</c:v>
                </c:pt>
                <c:pt idx="3">
                  <c:v>108.19594520547946</c:v>
                </c:pt>
                <c:pt idx="4">
                  <c:v>135.24493150684933</c:v>
                </c:pt>
                <c:pt idx="5">
                  <c:v>162.29391780821919</c:v>
                </c:pt>
                <c:pt idx="6">
                  <c:v>189.34290410958906</c:v>
                </c:pt>
                <c:pt idx="7">
                  <c:v>216.39189041095892</c:v>
                </c:pt>
                <c:pt idx="8">
                  <c:v>243.44087671232879</c:v>
                </c:pt>
                <c:pt idx="9">
                  <c:v>270.48986301369865</c:v>
                </c:pt>
                <c:pt idx="10">
                  <c:v>297.53884931506855</c:v>
                </c:pt>
                <c:pt idx="11">
                  <c:v>324.58783561643838</c:v>
                </c:pt>
                <c:pt idx="12">
                  <c:v>351.63682191780822</c:v>
                </c:pt>
                <c:pt idx="13">
                  <c:v>378.68580821917806</c:v>
                </c:pt>
                <c:pt idx="14">
                  <c:v>405.73479452054789</c:v>
                </c:pt>
                <c:pt idx="15">
                  <c:v>432.78378082191773</c:v>
                </c:pt>
                <c:pt idx="16">
                  <c:v>459.83276712328757</c:v>
                </c:pt>
                <c:pt idx="17">
                  <c:v>486.8817534246574</c:v>
                </c:pt>
                <c:pt idx="18">
                  <c:v>513.93073972602724</c:v>
                </c:pt>
                <c:pt idx="19">
                  <c:v>540.97972602739708</c:v>
                </c:pt>
                <c:pt idx="20">
                  <c:v>568.02871232876691</c:v>
                </c:pt>
                <c:pt idx="21">
                  <c:v>595.07769863013675</c:v>
                </c:pt>
                <c:pt idx="22">
                  <c:v>622.12668493150659</c:v>
                </c:pt>
                <c:pt idx="23">
                  <c:v>649.17567123287643</c:v>
                </c:pt>
                <c:pt idx="24">
                  <c:v>676.22465753424626</c:v>
                </c:pt>
                <c:pt idx="25">
                  <c:v>703.2736438356161</c:v>
                </c:pt>
                <c:pt idx="26">
                  <c:v>730.32263013698594</c:v>
                </c:pt>
                <c:pt idx="27">
                  <c:v>757.37161643835577</c:v>
                </c:pt>
                <c:pt idx="28">
                  <c:v>784.42060273972561</c:v>
                </c:pt>
                <c:pt idx="29">
                  <c:v>811.46958904109545</c:v>
                </c:pt>
                <c:pt idx="30">
                  <c:v>838.51857534246528</c:v>
                </c:pt>
                <c:pt idx="31">
                  <c:v>865.56756164383512</c:v>
                </c:pt>
                <c:pt idx="32">
                  <c:v>892.61654794520496</c:v>
                </c:pt>
                <c:pt idx="33">
                  <c:v>919.66553424657479</c:v>
                </c:pt>
                <c:pt idx="34">
                  <c:v>946.71452054794463</c:v>
                </c:pt>
                <c:pt idx="35">
                  <c:v>973.76350684931447</c:v>
                </c:pt>
                <c:pt idx="36">
                  <c:v>1000.8124931506843</c:v>
                </c:pt>
                <c:pt idx="37">
                  <c:v>1027.8614794520543</c:v>
                </c:pt>
                <c:pt idx="38">
                  <c:v>1054.9104657534242</c:v>
                </c:pt>
                <c:pt idx="39">
                  <c:v>1081.9594520547942</c:v>
                </c:pt>
                <c:pt idx="40">
                  <c:v>1109.0084383561641</c:v>
                </c:pt>
                <c:pt idx="41">
                  <c:v>1136.0574246575341</c:v>
                </c:pt>
                <c:pt idx="42">
                  <c:v>1163.106410958904</c:v>
                </c:pt>
                <c:pt idx="43">
                  <c:v>1190.155397260274</c:v>
                </c:pt>
                <c:pt idx="44">
                  <c:v>1217.2043835616439</c:v>
                </c:pt>
                <c:pt idx="45">
                  <c:v>1244.2533698630139</c:v>
                </c:pt>
                <c:pt idx="46">
                  <c:v>1271.3023561643838</c:v>
                </c:pt>
                <c:pt idx="47">
                  <c:v>1298.3513424657538</c:v>
                </c:pt>
                <c:pt idx="48">
                  <c:v>1325.4003287671237</c:v>
                </c:pt>
                <c:pt idx="49">
                  <c:v>1352.4493150684937</c:v>
                </c:pt>
                <c:pt idx="50">
                  <c:v>1379.4983013698636</c:v>
                </c:pt>
                <c:pt idx="51">
                  <c:v>1406.5472876712336</c:v>
                </c:pt>
                <c:pt idx="52">
                  <c:v>1433.5962739726035</c:v>
                </c:pt>
                <c:pt idx="53">
                  <c:v>1460.6452602739735</c:v>
                </c:pt>
                <c:pt idx="54">
                  <c:v>1487.6942465753434</c:v>
                </c:pt>
                <c:pt idx="55">
                  <c:v>1514.7432328767134</c:v>
                </c:pt>
                <c:pt idx="56">
                  <c:v>1541.7922191780833</c:v>
                </c:pt>
                <c:pt idx="57">
                  <c:v>1568.8412054794533</c:v>
                </c:pt>
                <c:pt idx="58">
                  <c:v>1595.8901917808232</c:v>
                </c:pt>
                <c:pt idx="59">
                  <c:v>1622.9391780821932</c:v>
                </c:pt>
                <c:pt idx="60">
                  <c:v>1649.9881643835631</c:v>
                </c:pt>
                <c:pt idx="61">
                  <c:v>1677.0371506849331</c:v>
                </c:pt>
                <c:pt idx="62">
                  <c:v>1704.086136986303</c:v>
                </c:pt>
                <c:pt idx="63">
                  <c:v>1731.135123287673</c:v>
                </c:pt>
                <c:pt idx="64">
                  <c:v>1758.1841095890429</c:v>
                </c:pt>
                <c:pt idx="65">
                  <c:v>1785.2330958904129</c:v>
                </c:pt>
                <c:pt idx="66">
                  <c:v>1812.2820821917828</c:v>
                </c:pt>
                <c:pt idx="67">
                  <c:v>1839.3310684931528</c:v>
                </c:pt>
                <c:pt idx="68">
                  <c:v>1866.3800547945227</c:v>
                </c:pt>
                <c:pt idx="69">
                  <c:v>1893.4290410958927</c:v>
                </c:pt>
                <c:pt idx="70">
                  <c:v>1920.4780273972626</c:v>
                </c:pt>
                <c:pt idx="71">
                  <c:v>1947.5270136986326</c:v>
                </c:pt>
                <c:pt idx="72">
                  <c:v>1974.5760000000025</c:v>
                </c:pt>
                <c:pt idx="73">
                  <c:v>2001.6249863013725</c:v>
                </c:pt>
                <c:pt idx="74">
                  <c:v>2028.6739726027424</c:v>
                </c:pt>
                <c:pt idx="75">
                  <c:v>2055.7229589041121</c:v>
                </c:pt>
                <c:pt idx="76">
                  <c:v>2082.7719452054821</c:v>
                </c:pt>
                <c:pt idx="77">
                  <c:v>2109.820931506852</c:v>
                </c:pt>
                <c:pt idx="78">
                  <c:v>2136.869917808222</c:v>
                </c:pt>
                <c:pt idx="79">
                  <c:v>2163.9189041095919</c:v>
                </c:pt>
                <c:pt idx="80">
                  <c:v>2190.9678904109619</c:v>
                </c:pt>
                <c:pt idx="81">
                  <c:v>2218.0168767123319</c:v>
                </c:pt>
                <c:pt idx="82">
                  <c:v>2245.0658630137018</c:v>
                </c:pt>
                <c:pt idx="83">
                  <c:v>2272.1148493150718</c:v>
                </c:pt>
                <c:pt idx="84">
                  <c:v>2299.1638356164417</c:v>
                </c:pt>
                <c:pt idx="85">
                  <c:v>2326.2128219178117</c:v>
                </c:pt>
                <c:pt idx="86">
                  <c:v>2353.2618082191816</c:v>
                </c:pt>
                <c:pt idx="87">
                  <c:v>2380.3107945205516</c:v>
                </c:pt>
                <c:pt idx="88">
                  <c:v>2407.3597808219215</c:v>
                </c:pt>
                <c:pt idx="89">
                  <c:v>2434.4087671232915</c:v>
                </c:pt>
                <c:pt idx="90">
                  <c:v>2461.4577534246614</c:v>
                </c:pt>
                <c:pt idx="91">
                  <c:v>2488.5067397260314</c:v>
                </c:pt>
                <c:pt idx="92">
                  <c:v>2515.5557260274013</c:v>
                </c:pt>
                <c:pt idx="93">
                  <c:v>2542.6047123287713</c:v>
                </c:pt>
                <c:pt idx="94">
                  <c:v>2569.6536986301412</c:v>
                </c:pt>
                <c:pt idx="95">
                  <c:v>2596.7026849315112</c:v>
                </c:pt>
                <c:pt idx="96">
                  <c:v>2623.7516712328811</c:v>
                </c:pt>
                <c:pt idx="97">
                  <c:v>2650.8006575342511</c:v>
                </c:pt>
                <c:pt idx="98">
                  <c:v>2677.849643835621</c:v>
                </c:pt>
                <c:pt idx="99">
                  <c:v>2704.898630136991</c:v>
                </c:pt>
                <c:pt idx="100">
                  <c:v>2731.9476164383609</c:v>
                </c:pt>
                <c:pt idx="101">
                  <c:v>2758.9966027397309</c:v>
                </c:pt>
                <c:pt idx="102">
                  <c:v>2786.0455890411008</c:v>
                </c:pt>
                <c:pt idx="103">
                  <c:v>2813.0945753424708</c:v>
                </c:pt>
                <c:pt idx="104">
                  <c:v>2840.1435616438407</c:v>
                </c:pt>
                <c:pt idx="105">
                  <c:v>2867.1925479452107</c:v>
                </c:pt>
                <c:pt idx="106">
                  <c:v>2894.2415342465806</c:v>
                </c:pt>
                <c:pt idx="107">
                  <c:v>2921.2905205479506</c:v>
                </c:pt>
                <c:pt idx="108">
                  <c:v>2948.3395068493205</c:v>
                </c:pt>
                <c:pt idx="109">
                  <c:v>2975.3884931506905</c:v>
                </c:pt>
                <c:pt idx="110">
                  <c:v>3002.4374794520604</c:v>
                </c:pt>
                <c:pt idx="111">
                  <c:v>3029.4864657534304</c:v>
                </c:pt>
                <c:pt idx="112">
                  <c:v>3056.5354520548003</c:v>
                </c:pt>
                <c:pt idx="113">
                  <c:v>3083.5844383561703</c:v>
                </c:pt>
                <c:pt idx="114">
                  <c:v>3110.6334246575402</c:v>
                </c:pt>
                <c:pt idx="115">
                  <c:v>3137.6824109589102</c:v>
                </c:pt>
                <c:pt idx="116">
                  <c:v>3164.7313972602801</c:v>
                </c:pt>
                <c:pt idx="117">
                  <c:v>3191.7803835616501</c:v>
                </c:pt>
                <c:pt idx="118">
                  <c:v>3218.82936986302</c:v>
                </c:pt>
                <c:pt idx="119">
                  <c:v>3245.87835616439</c:v>
                </c:pt>
                <c:pt idx="120">
                  <c:v>3272.9273424657599</c:v>
                </c:pt>
                <c:pt idx="121">
                  <c:v>3299.9763287671299</c:v>
                </c:pt>
                <c:pt idx="122">
                  <c:v>3327.0253150684998</c:v>
                </c:pt>
                <c:pt idx="123">
                  <c:v>3354.0743013698698</c:v>
                </c:pt>
                <c:pt idx="124">
                  <c:v>3381.1232876712397</c:v>
                </c:pt>
                <c:pt idx="125">
                  <c:v>3408.1722739726097</c:v>
                </c:pt>
                <c:pt idx="126">
                  <c:v>3435.2212602739796</c:v>
                </c:pt>
                <c:pt idx="127">
                  <c:v>3462.2702465753496</c:v>
                </c:pt>
                <c:pt idx="128">
                  <c:v>3489.3192328767195</c:v>
                </c:pt>
                <c:pt idx="129">
                  <c:v>3516.3682191780895</c:v>
                </c:pt>
                <c:pt idx="130">
                  <c:v>3543.4172054794594</c:v>
                </c:pt>
                <c:pt idx="131">
                  <c:v>3570.4661917808294</c:v>
                </c:pt>
                <c:pt idx="132">
                  <c:v>3597.5151780821993</c:v>
                </c:pt>
                <c:pt idx="133">
                  <c:v>3624.5641643835693</c:v>
                </c:pt>
                <c:pt idx="134">
                  <c:v>3651.6131506849392</c:v>
                </c:pt>
                <c:pt idx="135">
                  <c:v>3678.6621369863092</c:v>
                </c:pt>
                <c:pt idx="136">
                  <c:v>3705.7111232876791</c:v>
                </c:pt>
                <c:pt idx="137">
                  <c:v>3732.7601095890491</c:v>
                </c:pt>
                <c:pt idx="138">
                  <c:v>3759.809095890419</c:v>
                </c:pt>
                <c:pt idx="139">
                  <c:v>3786.858082191789</c:v>
                </c:pt>
                <c:pt idx="140">
                  <c:v>3813.9070684931589</c:v>
                </c:pt>
                <c:pt idx="141">
                  <c:v>3840.9560547945289</c:v>
                </c:pt>
                <c:pt idx="142">
                  <c:v>3868.0050410958988</c:v>
                </c:pt>
                <c:pt idx="143">
                  <c:v>3895.0540273972688</c:v>
                </c:pt>
                <c:pt idx="144">
                  <c:v>3922.1030136986387</c:v>
                </c:pt>
                <c:pt idx="145">
                  <c:v>3949.1520000000087</c:v>
                </c:pt>
                <c:pt idx="146">
                  <c:v>3976.2009863013786</c:v>
                </c:pt>
                <c:pt idx="147">
                  <c:v>4003.2499726027486</c:v>
                </c:pt>
                <c:pt idx="148">
                  <c:v>4030.2989589041185</c:v>
                </c:pt>
                <c:pt idx="149">
                  <c:v>4057.3479452054885</c:v>
                </c:pt>
                <c:pt idx="150">
                  <c:v>4084.3969315068584</c:v>
                </c:pt>
                <c:pt idx="151">
                  <c:v>4111.4459178082279</c:v>
                </c:pt>
                <c:pt idx="152">
                  <c:v>4138.4949041095979</c:v>
                </c:pt>
                <c:pt idx="153">
                  <c:v>4165.5438904109678</c:v>
                </c:pt>
                <c:pt idx="154">
                  <c:v>4192.5928767123378</c:v>
                </c:pt>
                <c:pt idx="155">
                  <c:v>4219.6418630137077</c:v>
                </c:pt>
                <c:pt idx="156">
                  <c:v>4246.6908493150777</c:v>
                </c:pt>
                <c:pt idx="157">
                  <c:v>4273.7398356164476</c:v>
                </c:pt>
                <c:pt idx="158">
                  <c:v>4300.7888219178176</c:v>
                </c:pt>
                <c:pt idx="159">
                  <c:v>4327.8378082191875</c:v>
                </c:pt>
                <c:pt idx="160">
                  <c:v>4354.8867945205575</c:v>
                </c:pt>
                <c:pt idx="161">
                  <c:v>4381.9357808219274</c:v>
                </c:pt>
                <c:pt idx="162">
                  <c:v>4408.9847671232974</c:v>
                </c:pt>
                <c:pt idx="163">
                  <c:v>4436.0337534246673</c:v>
                </c:pt>
                <c:pt idx="164">
                  <c:v>4463.0827397260373</c:v>
                </c:pt>
                <c:pt idx="165">
                  <c:v>4490.1317260274072</c:v>
                </c:pt>
                <c:pt idx="166">
                  <c:v>4517.1807123287772</c:v>
                </c:pt>
                <c:pt idx="167">
                  <c:v>4544.2296986301471</c:v>
                </c:pt>
                <c:pt idx="168">
                  <c:v>4571.2786849315171</c:v>
                </c:pt>
                <c:pt idx="169">
                  <c:v>4598.327671232887</c:v>
                </c:pt>
                <c:pt idx="170">
                  <c:v>4625.376657534257</c:v>
                </c:pt>
                <c:pt idx="171">
                  <c:v>4652.4256438356269</c:v>
                </c:pt>
                <c:pt idx="172">
                  <c:v>4679.4746301369969</c:v>
                </c:pt>
                <c:pt idx="173">
                  <c:v>4706.5236164383668</c:v>
                </c:pt>
                <c:pt idx="174">
                  <c:v>4733.5726027397368</c:v>
                </c:pt>
                <c:pt idx="175">
                  <c:v>4760.6215890411067</c:v>
                </c:pt>
                <c:pt idx="176">
                  <c:v>4787.6705753424767</c:v>
                </c:pt>
                <c:pt idx="177">
                  <c:v>4814.7195616438466</c:v>
                </c:pt>
                <c:pt idx="178">
                  <c:v>4841.7685479452166</c:v>
                </c:pt>
                <c:pt idx="179">
                  <c:v>4868.8175342465865</c:v>
                </c:pt>
                <c:pt idx="180">
                  <c:v>4895.8665205479565</c:v>
                </c:pt>
                <c:pt idx="181">
                  <c:v>4922.9155068493264</c:v>
                </c:pt>
                <c:pt idx="182">
                  <c:v>4949.9644931506964</c:v>
                </c:pt>
                <c:pt idx="183">
                  <c:v>4977.0134794520663</c:v>
                </c:pt>
                <c:pt idx="184">
                  <c:v>5004.0624657534363</c:v>
                </c:pt>
                <c:pt idx="185">
                  <c:v>5031.1114520548063</c:v>
                </c:pt>
                <c:pt idx="186">
                  <c:v>5058.1604383561762</c:v>
                </c:pt>
                <c:pt idx="187">
                  <c:v>5085.2094246575462</c:v>
                </c:pt>
                <c:pt idx="188">
                  <c:v>5112.2584109589161</c:v>
                </c:pt>
                <c:pt idx="189">
                  <c:v>5139.3073972602861</c:v>
                </c:pt>
                <c:pt idx="190">
                  <c:v>5166.356383561656</c:v>
                </c:pt>
                <c:pt idx="191">
                  <c:v>5193.405369863026</c:v>
                </c:pt>
                <c:pt idx="192">
                  <c:v>5220.4543561643959</c:v>
                </c:pt>
                <c:pt idx="193">
                  <c:v>5247.5033424657659</c:v>
                </c:pt>
                <c:pt idx="194">
                  <c:v>5274.5523287671358</c:v>
                </c:pt>
                <c:pt idx="195">
                  <c:v>5301.6013150685058</c:v>
                </c:pt>
                <c:pt idx="196">
                  <c:v>5328.6503013698757</c:v>
                </c:pt>
                <c:pt idx="197">
                  <c:v>5355.6992876712457</c:v>
                </c:pt>
                <c:pt idx="198">
                  <c:v>5382.7482739726156</c:v>
                </c:pt>
                <c:pt idx="199">
                  <c:v>5409.7972602739856</c:v>
                </c:pt>
                <c:pt idx="200">
                  <c:v>5436.8462465753555</c:v>
                </c:pt>
                <c:pt idx="201">
                  <c:v>5463.8952328767255</c:v>
                </c:pt>
                <c:pt idx="202">
                  <c:v>5490.9442191780954</c:v>
                </c:pt>
                <c:pt idx="203">
                  <c:v>5517.9932054794654</c:v>
                </c:pt>
                <c:pt idx="204">
                  <c:v>5545.0421917808353</c:v>
                </c:pt>
                <c:pt idx="205">
                  <c:v>5572.0911780822053</c:v>
                </c:pt>
                <c:pt idx="206">
                  <c:v>5599.1401643835752</c:v>
                </c:pt>
                <c:pt idx="207">
                  <c:v>5626.1891506849452</c:v>
                </c:pt>
                <c:pt idx="208">
                  <c:v>5653.2381369863151</c:v>
                </c:pt>
                <c:pt idx="209">
                  <c:v>5680.2871232876851</c:v>
                </c:pt>
                <c:pt idx="210">
                  <c:v>5707.336109589055</c:v>
                </c:pt>
                <c:pt idx="211">
                  <c:v>5734.385095890425</c:v>
                </c:pt>
                <c:pt idx="212">
                  <c:v>5761.4340821917949</c:v>
                </c:pt>
                <c:pt idx="213">
                  <c:v>5788.4830684931649</c:v>
                </c:pt>
                <c:pt idx="214">
                  <c:v>5815.5320547945348</c:v>
                </c:pt>
                <c:pt idx="215">
                  <c:v>5842.5810410959048</c:v>
                </c:pt>
                <c:pt idx="216">
                  <c:v>5869.6300273972747</c:v>
                </c:pt>
                <c:pt idx="217">
                  <c:v>5896.6790136986447</c:v>
                </c:pt>
                <c:pt idx="218">
                  <c:v>5923.7280000000146</c:v>
                </c:pt>
                <c:pt idx="219">
                  <c:v>5950.7769863013846</c:v>
                </c:pt>
                <c:pt idx="220">
                  <c:v>5977.8259726027545</c:v>
                </c:pt>
                <c:pt idx="221">
                  <c:v>6004.8749589041245</c:v>
                </c:pt>
                <c:pt idx="222">
                  <c:v>6031.9239452054944</c:v>
                </c:pt>
                <c:pt idx="223">
                  <c:v>6058.9729315068644</c:v>
                </c:pt>
                <c:pt idx="224">
                  <c:v>6086.0219178082343</c:v>
                </c:pt>
                <c:pt idx="225">
                  <c:v>6113.0709041096043</c:v>
                </c:pt>
                <c:pt idx="226">
                  <c:v>6140.1198904109742</c:v>
                </c:pt>
                <c:pt idx="227">
                  <c:v>6167.1688767123442</c:v>
                </c:pt>
                <c:pt idx="228">
                  <c:v>6194.2178630137141</c:v>
                </c:pt>
                <c:pt idx="229">
                  <c:v>6221.2668493150841</c:v>
                </c:pt>
                <c:pt idx="230">
                  <c:v>6248.315835616454</c:v>
                </c:pt>
                <c:pt idx="231">
                  <c:v>6275.364821917824</c:v>
                </c:pt>
                <c:pt idx="232">
                  <c:v>6302.4138082191939</c:v>
                </c:pt>
                <c:pt idx="233">
                  <c:v>6329.4627945205639</c:v>
                </c:pt>
                <c:pt idx="234">
                  <c:v>6356.5117808219338</c:v>
                </c:pt>
                <c:pt idx="235">
                  <c:v>6383.5607671233038</c:v>
                </c:pt>
                <c:pt idx="236">
                  <c:v>6410.6097534246737</c:v>
                </c:pt>
                <c:pt idx="237">
                  <c:v>6437.6587397260437</c:v>
                </c:pt>
                <c:pt idx="238">
                  <c:v>6464.7077260274136</c:v>
                </c:pt>
                <c:pt idx="239">
                  <c:v>6491.7567123287836</c:v>
                </c:pt>
                <c:pt idx="240">
                  <c:v>6518.8056986301535</c:v>
                </c:pt>
                <c:pt idx="241">
                  <c:v>6545.8546849315235</c:v>
                </c:pt>
                <c:pt idx="242">
                  <c:v>6572.9036712328934</c:v>
                </c:pt>
                <c:pt idx="243">
                  <c:v>6599.9526575342634</c:v>
                </c:pt>
                <c:pt idx="244">
                  <c:v>6627.0016438356333</c:v>
                </c:pt>
                <c:pt idx="245">
                  <c:v>6654.0506301370033</c:v>
                </c:pt>
                <c:pt idx="246">
                  <c:v>6681.0996164383732</c:v>
                </c:pt>
                <c:pt idx="247">
                  <c:v>6708.1486027397432</c:v>
                </c:pt>
                <c:pt idx="248">
                  <c:v>6735.1975890411131</c:v>
                </c:pt>
                <c:pt idx="249">
                  <c:v>6762.2465753424831</c:v>
                </c:pt>
                <c:pt idx="250">
                  <c:v>6789.295561643853</c:v>
                </c:pt>
                <c:pt idx="251">
                  <c:v>6816.344547945223</c:v>
                </c:pt>
                <c:pt idx="252">
                  <c:v>6843.3935342465929</c:v>
                </c:pt>
                <c:pt idx="253">
                  <c:v>6870.4425205479629</c:v>
                </c:pt>
                <c:pt idx="254">
                  <c:v>6897.4915068493328</c:v>
                </c:pt>
                <c:pt idx="255">
                  <c:v>6924.5404931507028</c:v>
                </c:pt>
                <c:pt idx="256">
                  <c:v>6951.5894794520727</c:v>
                </c:pt>
                <c:pt idx="257">
                  <c:v>6978.6384657534427</c:v>
                </c:pt>
                <c:pt idx="258">
                  <c:v>7005.6874520548126</c:v>
                </c:pt>
                <c:pt idx="259">
                  <c:v>7032.7364383561826</c:v>
                </c:pt>
                <c:pt idx="260">
                  <c:v>7059.7854246575525</c:v>
                </c:pt>
                <c:pt idx="261">
                  <c:v>7086.8344109589225</c:v>
                </c:pt>
                <c:pt idx="262">
                  <c:v>7113.8833972602924</c:v>
                </c:pt>
                <c:pt idx="263">
                  <c:v>7140.9323835616624</c:v>
                </c:pt>
                <c:pt idx="264">
                  <c:v>7167.9813698630323</c:v>
                </c:pt>
                <c:pt idx="265">
                  <c:v>7195.0303561644023</c:v>
                </c:pt>
                <c:pt idx="266">
                  <c:v>7222.0793424657722</c:v>
                </c:pt>
                <c:pt idx="267">
                  <c:v>7249.1283287671422</c:v>
                </c:pt>
                <c:pt idx="268">
                  <c:v>7276.1773150685121</c:v>
                </c:pt>
                <c:pt idx="269">
                  <c:v>7303.2263013698821</c:v>
                </c:pt>
                <c:pt idx="270">
                  <c:v>7330.275287671252</c:v>
                </c:pt>
                <c:pt idx="271">
                  <c:v>7357.324273972622</c:v>
                </c:pt>
                <c:pt idx="272">
                  <c:v>7384.3732602739919</c:v>
                </c:pt>
                <c:pt idx="273">
                  <c:v>7411.4222465753619</c:v>
                </c:pt>
                <c:pt idx="274">
                  <c:v>7438.4712328767318</c:v>
                </c:pt>
                <c:pt idx="275">
                  <c:v>7465.5202191781018</c:v>
                </c:pt>
                <c:pt idx="276">
                  <c:v>7492.5692054794717</c:v>
                </c:pt>
                <c:pt idx="277">
                  <c:v>7519.6181917808417</c:v>
                </c:pt>
                <c:pt idx="278">
                  <c:v>7546.6671780822116</c:v>
                </c:pt>
                <c:pt idx="279">
                  <c:v>7573.7161643835816</c:v>
                </c:pt>
                <c:pt idx="280">
                  <c:v>7600.7651506849515</c:v>
                </c:pt>
                <c:pt idx="281">
                  <c:v>7627.8141369863215</c:v>
                </c:pt>
                <c:pt idx="282">
                  <c:v>7654.8631232876915</c:v>
                </c:pt>
                <c:pt idx="283">
                  <c:v>7681.9121095890614</c:v>
                </c:pt>
                <c:pt idx="284">
                  <c:v>7708.9610958904314</c:v>
                </c:pt>
                <c:pt idx="285">
                  <c:v>7736.0100821918013</c:v>
                </c:pt>
                <c:pt idx="286">
                  <c:v>7763.0590684931713</c:v>
                </c:pt>
                <c:pt idx="287">
                  <c:v>7790.1080547945412</c:v>
                </c:pt>
                <c:pt idx="288">
                  <c:v>7817.1570410959112</c:v>
                </c:pt>
                <c:pt idx="289">
                  <c:v>7844.2060273972811</c:v>
                </c:pt>
                <c:pt idx="290">
                  <c:v>7871.2550136986511</c:v>
                </c:pt>
                <c:pt idx="291">
                  <c:v>7898.304000000021</c:v>
                </c:pt>
                <c:pt idx="292">
                  <c:v>7925.352986301391</c:v>
                </c:pt>
                <c:pt idx="293">
                  <c:v>7952.4019726027609</c:v>
                </c:pt>
                <c:pt idx="294">
                  <c:v>7979.4509589041309</c:v>
                </c:pt>
                <c:pt idx="295">
                  <c:v>8006.4999452055008</c:v>
                </c:pt>
                <c:pt idx="296">
                  <c:v>8033.5489315068708</c:v>
                </c:pt>
                <c:pt idx="297">
                  <c:v>8060.5979178082407</c:v>
                </c:pt>
                <c:pt idx="298">
                  <c:v>8087.6469041096107</c:v>
                </c:pt>
                <c:pt idx="299">
                  <c:v>8114.6958904109806</c:v>
                </c:pt>
                <c:pt idx="300">
                  <c:v>8141.7448767123506</c:v>
                </c:pt>
                <c:pt idx="301">
                  <c:v>8168.7938630137205</c:v>
                </c:pt>
                <c:pt idx="302">
                  <c:v>8195.8428493150896</c:v>
                </c:pt>
                <c:pt idx="303">
                  <c:v>8222.8918356164595</c:v>
                </c:pt>
                <c:pt idx="304">
                  <c:v>8249.9408219178295</c:v>
                </c:pt>
                <c:pt idx="305">
                  <c:v>8276.9898082191994</c:v>
                </c:pt>
                <c:pt idx="306">
                  <c:v>8304.0387945205694</c:v>
                </c:pt>
                <c:pt idx="307">
                  <c:v>8331.0877808219393</c:v>
                </c:pt>
                <c:pt idx="308">
                  <c:v>8358.1367671233093</c:v>
                </c:pt>
                <c:pt idx="309">
                  <c:v>8385.1857534246792</c:v>
                </c:pt>
                <c:pt idx="310">
                  <c:v>8412.2347397260492</c:v>
                </c:pt>
                <c:pt idx="311">
                  <c:v>8439.2837260274191</c:v>
                </c:pt>
                <c:pt idx="312">
                  <c:v>8466.3327123287891</c:v>
                </c:pt>
                <c:pt idx="313">
                  <c:v>8493.381698630159</c:v>
                </c:pt>
                <c:pt idx="314">
                  <c:v>8520.430684931529</c:v>
                </c:pt>
                <c:pt idx="315">
                  <c:v>8547.4796712328989</c:v>
                </c:pt>
                <c:pt idx="316">
                  <c:v>8574.5286575342689</c:v>
                </c:pt>
                <c:pt idx="317">
                  <c:v>8601.5776438356388</c:v>
                </c:pt>
                <c:pt idx="318">
                  <c:v>8628.6266301370088</c:v>
                </c:pt>
                <c:pt idx="319">
                  <c:v>8655.6756164383787</c:v>
                </c:pt>
                <c:pt idx="320">
                  <c:v>8682.7246027397487</c:v>
                </c:pt>
                <c:pt idx="321">
                  <c:v>8709.7735890411186</c:v>
                </c:pt>
                <c:pt idx="322">
                  <c:v>8736.8225753424886</c:v>
                </c:pt>
                <c:pt idx="323">
                  <c:v>8763.8715616438585</c:v>
                </c:pt>
                <c:pt idx="324">
                  <c:v>8790.9205479452285</c:v>
                </c:pt>
                <c:pt idx="325">
                  <c:v>8817.9695342465984</c:v>
                </c:pt>
                <c:pt idx="326">
                  <c:v>8845.0185205479684</c:v>
                </c:pt>
                <c:pt idx="327">
                  <c:v>8872.0675068493383</c:v>
                </c:pt>
                <c:pt idx="328">
                  <c:v>8899.1164931507083</c:v>
                </c:pt>
                <c:pt idx="329">
                  <c:v>8926.1654794520782</c:v>
                </c:pt>
                <c:pt idx="330">
                  <c:v>8953.2144657534482</c:v>
                </c:pt>
                <c:pt idx="331">
                  <c:v>8980.2634520548181</c:v>
                </c:pt>
                <c:pt idx="332">
                  <c:v>9007.3124383561881</c:v>
                </c:pt>
                <c:pt idx="333">
                  <c:v>9034.361424657558</c:v>
                </c:pt>
                <c:pt idx="334">
                  <c:v>9061.410410958928</c:v>
                </c:pt>
                <c:pt idx="335">
                  <c:v>9088.4593972602979</c:v>
                </c:pt>
                <c:pt idx="336">
                  <c:v>9115.5083835616679</c:v>
                </c:pt>
                <c:pt idx="337">
                  <c:v>9142.5573698630378</c:v>
                </c:pt>
                <c:pt idx="338">
                  <c:v>9169.6063561644078</c:v>
                </c:pt>
                <c:pt idx="339">
                  <c:v>9196.6553424657777</c:v>
                </c:pt>
                <c:pt idx="340">
                  <c:v>9223.7043287671477</c:v>
                </c:pt>
                <c:pt idx="341">
                  <c:v>9250.7533150685176</c:v>
                </c:pt>
                <c:pt idx="342">
                  <c:v>9277.8023013698876</c:v>
                </c:pt>
                <c:pt idx="343">
                  <c:v>9304.8512876712575</c:v>
                </c:pt>
                <c:pt idx="344">
                  <c:v>9331.9002739726275</c:v>
                </c:pt>
                <c:pt idx="345">
                  <c:v>9358.9492602739974</c:v>
                </c:pt>
                <c:pt idx="346">
                  <c:v>9385.9982465753674</c:v>
                </c:pt>
                <c:pt idx="347">
                  <c:v>9413.0472328767373</c:v>
                </c:pt>
                <c:pt idx="348">
                  <c:v>9440.0962191781073</c:v>
                </c:pt>
                <c:pt idx="349">
                  <c:v>9467.1452054794772</c:v>
                </c:pt>
                <c:pt idx="350">
                  <c:v>9494.1941917808472</c:v>
                </c:pt>
                <c:pt idx="351">
                  <c:v>9521.2431780822171</c:v>
                </c:pt>
                <c:pt idx="352">
                  <c:v>9548.2921643835871</c:v>
                </c:pt>
                <c:pt idx="353">
                  <c:v>9575.341150684957</c:v>
                </c:pt>
                <c:pt idx="354">
                  <c:v>9602.390136986327</c:v>
                </c:pt>
                <c:pt idx="355">
                  <c:v>9629.4391232876969</c:v>
                </c:pt>
                <c:pt idx="356">
                  <c:v>9656.4881095890669</c:v>
                </c:pt>
                <c:pt idx="357">
                  <c:v>9683.5370958904368</c:v>
                </c:pt>
                <c:pt idx="358">
                  <c:v>9710.5860821918068</c:v>
                </c:pt>
                <c:pt idx="359">
                  <c:v>9737.6350684931767</c:v>
                </c:pt>
                <c:pt idx="360">
                  <c:v>9764.6840547945467</c:v>
                </c:pt>
                <c:pt idx="361">
                  <c:v>9791.7330410959166</c:v>
                </c:pt>
                <c:pt idx="362">
                  <c:v>9818.7820273972866</c:v>
                </c:pt>
                <c:pt idx="363">
                  <c:v>9845.8310136986565</c:v>
                </c:pt>
                <c:pt idx="364">
                  <c:v>9872.8800000000265</c:v>
                </c:pt>
                <c:pt idx="365">
                  <c:v>9883.2690410959167</c:v>
                </c:pt>
              </c:numCache>
            </c:numRef>
          </c:yVal>
          <c:smooth val="0"/>
          <c:extLst>
            <c:ext xmlns:c16="http://schemas.microsoft.com/office/drawing/2014/chart" uri="{C3380CC4-5D6E-409C-BE32-E72D297353CC}">
              <c16:uniqueId val="{00000002-41BE-4D16-BC86-7EE617715C0D}"/>
            </c:ext>
          </c:extLst>
        </c:ser>
        <c:ser>
          <c:idx val="4"/>
          <c:order val="3"/>
          <c:tx>
            <c:strRef>
              <c:f>FINAL_ANALYSIS!$W$1</c:f>
              <c:strCache>
                <c:ptCount val="1"/>
                <c:pt idx="0">
                  <c:v>Nissan Leaf</c:v>
                </c:pt>
              </c:strCache>
            </c:strRef>
          </c:tx>
          <c:spPr>
            <a:ln w="25400" cap="rnd">
              <a:noFill/>
              <a:round/>
            </a:ln>
            <a:effectLst/>
          </c:spPr>
          <c:marker>
            <c:symbol val="circle"/>
            <c:size val="5"/>
            <c:spPr>
              <a:solidFill>
                <a:schemeClr val="accent5"/>
              </a:solidFill>
              <a:ln w="9525">
                <a:solidFill>
                  <a:schemeClr val="accent5"/>
                </a:solidFill>
              </a:ln>
              <a:effectLst/>
            </c:spPr>
          </c:marker>
          <c:xVal>
            <c:numRef>
              <c:f>FINAL_ANALYSIS!$B$2:$B$367</c:f>
              <c:numCache>
                <c:formatCode>m/d/yyyy</c:formatCode>
                <c:ptCount val="366"/>
                <c:pt idx="0">
                  <c:v>42370</c:v>
                </c:pt>
                <c:pt idx="1">
                  <c:v>42371</c:v>
                </c:pt>
                <c:pt idx="2">
                  <c:v>42372</c:v>
                </c:pt>
                <c:pt idx="3">
                  <c:v>42373</c:v>
                </c:pt>
                <c:pt idx="4">
                  <c:v>42374</c:v>
                </c:pt>
                <c:pt idx="5">
                  <c:v>42375</c:v>
                </c:pt>
                <c:pt idx="6">
                  <c:v>42376</c:v>
                </c:pt>
                <c:pt idx="7">
                  <c:v>42377</c:v>
                </c:pt>
                <c:pt idx="8">
                  <c:v>42378</c:v>
                </c:pt>
                <c:pt idx="9">
                  <c:v>42379</c:v>
                </c:pt>
                <c:pt idx="10">
                  <c:v>42380</c:v>
                </c:pt>
                <c:pt idx="11">
                  <c:v>42381</c:v>
                </c:pt>
                <c:pt idx="12">
                  <c:v>42382</c:v>
                </c:pt>
                <c:pt idx="13">
                  <c:v>42383</c:v>
                </c:pt>
                <c:pt idx="14">
                  <c:v>42384</c:v>
                </c:pt>
                <c:pt idx="15">
                  <c:v>42385</c:v>
                </c:pt>
                <c:pt idx="16">
                  <c:v>42386</c:v>
                </c:pt>
                <c:pt idx="17">
                  <c:v>42387</c:v>
                </c:pt>
                <c:pt idx="18">
                  <c:v>42388</c:v>
                </c:pt>
                <c:pt idx="19">
                  <c:v>42389</c:v>
                </c:pt>
                <c:pt idx="20">
                  <c:v>42390</c:v>
                </c:pt>
                <c:pt idx="21">
                  <c:v>42391</c:v>
                </c:pt>
                <c:pt idx="22">
                  <c:v>42392</c:v>
                </c:pt>
                <c:pt idx="23">
                  <c:v>42393</c:v>
                </c:pt>
                <c:pt idx="24">
                  <c:v>42394</c:v>
                </c:pt>
                <c:pt idx="25">
                  <c:v>42395</c:v>
                </c:pt>
                <c:pt idx="26">
                  <c:v>42396</c:v>
                </c:pt>
                <c:pt idx="27">
                  <c:v>42397</c:v>
                </c:pt>
                <c:pt idx="28">
                  <c:v>42398</c:v>
                </c:pt>
                <c:pt idx="29">
                  <c:v>42399</c:v>
                </c:pt>
                <c:pt idx="30">
                  <c:v>42400</c:v>
                </c:pt>
                <c:pt idx="31">
                  <c:v>42401</c:v>
                </c:pt>
                <c:pt idx="32">
                  <c:v>42402</c:v>
                </c:pt>
                <c:pt idx="33">
                  <c:v>42403</c:v>
                </c:pt>
                <c:pt idx="34">
                  <c:v>42404</c:v>
                </c:pt>
                <c:pt idx="35">
                  <c:v>42405</c:v>
                </c:pt>
                <c:pt idx="36">
                  <c:v>42406</c:v>
                </c:pt>
                <c:pt idx="37">
                  <c:v>42407</c:v>
                </c:pt>
                <c:pt idx="38">
                  <c:v>42408</c:v>
                </c:pt>
                <c:pt idx="39">
                  <c:v>42409</c:v>
                </c:pt>
                <c:pt idx="40">
                  <c:v>42410</c:v>
                </c:pt>
                <c:pt idx="41">
                  <c:v>42411</c:v>
                </c:pt>
                <c:pt idx="42">
                  <c:v>42412</c:v>
                </c:pt>
                <c:pt idx="43">
                  <c:v>42413</c:v>
                </c:pt>
                <c:pt idx="44">
                  <c:v>42414</c:v>
                </c:pt>
                <c:pt idx="45">
                  <c:v>42415</c:v>
                </c:pt>
                <c:pt idx="46">
                  <c:v>42416</c:v>
                </c:pt>
                <c:pt idx="47">
                  <c:v>42417</c:v>
                </c:pt>
                <c:pt idx="48">
                  <c:v>42418</c:v>
                </c:pt>
                <c:pt idx="49">
                  <c:v>42419</c:v>
                </c:pt>
                <c:pt idx="50">
                  <c:v>42420</c:v>
                </c:pt>
                <c:pt idx="51">
                  <c:v>42421</c:v>
                </c:pt>
                <c:pt idx="52">
                  <c:v>42422</c:v>
                </c:pt>
                <c:pt idx="53">
                  <c:v>42423</c:v>
                </c:pt>
                <c:pt idx="54">
                  <c:v>42424</c:v>
                </c:pt>
                <c:pt idx="55">
                  <c:v>42425</c:v>
                </c:pt>
                <c:pt idx="56">
                  <c:v>42426</c:v>
                </c:pt>
                <c:pt idx="57">
                  <c:v>42427</c:v>
                </c:pt>
                <c:pt idx="58">
                  <c:v>42428</c:v>
                </c:pt>
                <c:pt idx="59">
                  <c:v>42429</c:v>
                </c:pt>
                <c:pt idx="60">
                  <c:v>42430</c:v>
                </c:pt>
                <c:pt idx="61">
                  <c:v>42431</c:v>
                </c:pt>
                <c:pt idx="62">
                  <c:v>42432</c:v>
                </c:pt>
                <c:pt idx="63">
                  <c:v>42433</c:v>
                </c:pt>
                <c:pt idx="64">
                  <c:v>42434</c:v>
                </c:pt>
                <c:pt idx="65">
                  <c:v>42435</c:v>
                </c:pt>
                <c:pt idx="66">
                  <c:v>42436</c:v>
                </c:pt>
                <c:pt idx="67">
                  <c:v>42437</c:v>
                </c:pt>
                <c:pt idx="68">
                  <c:v>42438</c:v>
                </c:pt>
                <c:pt idx="69">
                  <c:v>42439</c:v>
                </c:pt>
                <c:pt idx="70">
                  <c:v>42440</c:v>
                </c:pt>
                <c:pt idx="71">
                  <c:v>42441</c:v>
                </c:pt>
                <c:pt idx="72">
                  <c:v>42442</c:v>
                </c:pt>
                <c:pt idx="73">
                  <c:v>42443</c:v>
                </c:pt>
                <c:pt idx="74">
                  <c:v>42444</c:v>
                </c:pt>
                <c:pt idx="75">
                  <c:v>42445</c:v>
                </c:pt>
                <c:pt idx="76">
                  <c:v>42446</c:v>
                </c:pt>
                <c:pt idx="77">
                  <c:v>42447</c:v>
                </c:pt>
                <c:pt idx="78">
                  <c:v>42448</c:v>
                </c:pt>
                <c:pt idx="79">
                  <c:v>42449</c:v>
                </c:pt>
                <c:pt idx="80">
                  <c:v>42450</c:v>
                </c:pt>
                <c:pt idx="81">
                  <c:v>42451</c:v>
                </c:pt>
                <c:pt idx="82">
                  <c:v>42452</c:v>
                </c:pt>
                <c:pt idx="83">
                  <c:v>42453</c:v>
                </c:pt>
                <c:pt idx="84">
                  <c:v>42454</c:v>
                </c:pt>
                <c:pt idx="85">
                  <c:v>42455</c:v>
                </c:pt>
                <c:pt idx="86">
                  <c:v>42456</c:v>
                </c:pt>
                <c:pt idx="87">
                  <c:v>42457</c:v>
                </c:pt>
                <c:pt idx="88">
                  <c:v>42458</c:v>
                </c:pt>
                <c:pt idx="89">
                  <c:v>42459</c:v>
                </c:pt>
                <c:pt idx="90">
                  <c:v>42460</c:v>
                </c:pt>
                <c:pt idx="91">
                  <c:v>42461</c:v>
                </c:pt>
                <c:pt idx="92">
                  <c:v>42462</c:v>
                </c:pt>
                <c:pt idx="93">
                  <c:v>42463</c:v>
                </c:pt>
                <c:pt idx="94">
                  <c:v>42464</c:v>
                </c:pt>
                <c:pt idx="95">
                  <c:v>42465</c:v>
                </c:pt>
                <c:pt idx="96">
                  <c:v>42466</c:v>
                </c:pt>
                <c:pt idx="97">
                  <c:v>42467</c:v>
                </c:pt>
                <c:pt idx="98">
                  <c:v>42468</c:v>
                </c:pt>
                <c:pt idx="99">
                  <c:v>42469</c:v>
                </c:pt>
                <c:pt idx="100">
                  <c:v>42470</c:v>
                </c:pt>
                <c:pt idx="101">
                  <c:v>42471</c:v>
                </c:pt>
                <c:pt idx="102">
                  <c:v>42472</c:v>
                </c:pt>
                <c:pt idx="103">
                  <c:v>42473</c:v>
                </c:pt>
                <c:pt idx="104">
                  <c:v>42474</c:v>
                </c:pt>
                <c:pt idx="105">
                  <c:v>42475</c:v>
                </c:pt>
                <c:pt idx="106">
                  <c:v>42476</c:v>
                </c:pt>
                <c:pt idx="107">
                  <c:v>42477</c:v>
                </c:pt>
                <c:pt idx="108">
                  <c:v>42478</c:v>
                </c:pt>
                <c:pt idx="109">
                  <c:v>42479</c:v>
                </c:pt>
                <c:pt idx="110">
                  <c:v>42480</c:v>
                </c:pt>
                <c:pt idx="111">
                  <c:v>42481</c:v>
                </c:pt>
                <c:pt idx="112">
                  <c:v>42482</c:v>
                </c:pt>
                <c:pt idx="113">
                  <c:v>42483</c:v>
                </c:pt>
                <c:pt idx="114">
                  <c:v>42484</c:v>
                </c:pt>
                <c:pt idx="115">
                  <c:v>42485</c:v>
                </c:pt>
                <c:pt idx="116">
                  <c:v>42486</c:v>
                </c:pt>
                <c:pt idx="117">
                  <c:v>42487</c:v>
                </c:pt>
                <c:pt idx="118">
                  <c:v>42488</c:v>
                </c:pt>
                <c:pt idx="119">
                  <c:v>42489</c:v>
                </c:pt>
                <c:pt idx="120">
                  <c:v>42490</c:v>
                </c:pt>
                <c:pt idx="121">
                  <c:v>42491</c:v>
                </c:pt>
                <c:pt idx="122">
                  <c:v>42492</c:v>
                </c:pt>
                <c:pt idx="123">
                  <c:v>42493</c:v>
                </c:pt>
                <c:pt idx="124">
                  <c:v>42494</c:v>
                </c:pt>
                <c:pt idx="125">
                  <c:v>42495</c:v>
                </c:pt>
                <c:pt idx="126">
                  <c:v>42496</c:v>
                </c:pt>
                <c:pt idx="127">
                  <c:v>42497</c:v>
                </c:pt>
                <c:pt idx="128">
                  <c:v>42498</c:v>
                </c:pt>
                <c:pt idx="129">
                  <c:v>42499</c:v>
                </c:pt>
                <c:pt idx="130">
                  <c:v>42500</c:v>
                </c:pt>
                <c:pt idx="131">
                  <c:v>42501</c:v>
                </c:pt>
                <c:pt idx="132">
                  <c:v>42502</c:v>
                </c:pt>
                <c:pt idx="133">
                  <c:v>42503</c:v>
                </c:pt>
                <c:pt idx="134">
                  <c:v>42504</c:v>
                </c:pt>
                <c:pt idx="135">
                  <c:v>42505</c:v>
                </c:pt>
                <c:pt idx="136">
                  <c:v>42506</c:v>
                </c:pt>
                <c:pt idx="137">
                  <c:v>42507</c:v>
                </c:pt>
                <c:pt idx="138">
                  <c:v>42508</c:v>
                </c:pt>
                <c:pt idx="139">
                  <c:v>42509</c:v>
                </c:pt>
                <c:pt idx="140">
                  <c:v>42510</c:v>
                </c:pt>
                <c:pt idx="141">
                  <c:v>42511</c:v>
                </c:pt>
                <c:pt idx="142">
                  <c:v>42512</c:v>
                </c:pt>
                <c:pt idx="143">
                  <c:v>42513</c:v>
                </c:pt>
                <c:pt idx="144">
                  <c:v>42514</c:v>
                </c:pt>
                <c:pt idx="145">
                  <c:v>42515</c:v>
                </c:pt>
                <c:pt idx="146">
                  <c:v>42516</c:v>
                </c:pt>
                <c:pt idx="147">
                  <c:v>42517</c:v>
                </c:pt>
                <c:pt idx="148">
                  <c:v>42518</c:v>
                </c:pt>
                <c:pt idx="149">
                  <c:v>42519</c:v>
                </c:pt>
                <c:pt idx="150">
                  <c:v>42520</c:v>
                </c:pt>
                <c:pt idx="151">
                  <c:v>42521</c:v>
                </c:pt>
                <c:pt idx="152">
                  <c:v>42522</c:v>
                </c:pt>
                <c:pt idx="153">
                  <c:v>42523</c:v>
                </c:pt>
                <c:pt idx="154">
                  <c:v>42524</c:v>
                </c:pt>
                <c:pt idx="155">
                  <c:v>42525</c:v>
                </c:pt>
                <c:pt idx="156">
                  <c:v>42526</c:v>
                </c:pt>
                <c:pt idx="157">
                  <c:v>42527</c:v>
                </c:pt>
                <c:pt idx="158">
                  <c:v>42528</c:v>
                </c:pt>
                <c:pt idx="159">
                  <c:v>42529</c:v>
                </c:pt>
                <c:pt idx="160">
                  <c:v>42530</c:v>
                </c:pt>
                <c:pt idx="161">
                  <c:v>42531</c:v>
                </c:pt>
                <c:pt idx="162">
                  <c:v>42532</c:v>
                </c:pt>
                <c:pt idx="163">
                  <c:v>42533</c:v>
                </c:pt>
                <c:pt idx="164">
                  <c:v>42534</c:v>
                </c:pt>
                <c:pt idx="165">
                  <c:v>42535</c:v>
                </c:pt>
                <c:pt idx="166">
                  <c:v>42536</c:v>
                </c:pt>
                <c:pt idx="167">
                  <c:v>42537</c:v>
                </c:pt>
                <c:pt idx="168">
                  <c:v>42538</c:v>
                </c:pt>
                <c:pt idx="169">
                  <c:v>42539</c:v>
                </c:pt>
                <c:pt idx="170">
                  <c:v>42540</c:v>
                </c:pt>
                <c:pt idx="171">
                  <c:v>42541</c:v>
                </c:pt>
                <c:pt idx="172">
                  <c:v>42542</c:v>
                </c:pt>
                <c:pt idx="173">
                  <c:v>42543</c:v>
                </c:pt>
                <c:pt idx="174">
                  <c:v>42544</c:v>
                </c:pt>
                <c:pt idx="175">
                  <c:v>42545</c:v>
                </c:pt>
                <c:pt idx="176">
                  <c:v>42546</c:v>
                </c:pt>
                <c:pt idx="177">
                  <c:v>42547</c:v>
                </c:pt>
                <c:pt idx="178">
                  <c:v>42548</c:v>
                </c:pt>
                <c:pt idx="179">
                  <c:v>42549</c:v>
                </c:pt>
                <c:pt idx="180">
                  <c:v>42550</c:v>
                </c:pt>
                <c:pt idx="181">
                  <c:v>42551</c:v>
                </c:pt>
                <c:pt idx="182">
                  <c:v>42552</c:v>
                </c:pt>
                <c:pt idx="183">
                  <c:v>42553</c:v>
                </c:pt>
                <c:pt idx="184">
                  <c:v>42554</c:v>
                </c:pt>
                <c:pt idx="185">
                  <c:v>42555</c:v>
                </c:pt>
                <c:pt idx="186">
                  <c:v>42556</c:v>
                </c:pt>
                <c:pt idx="187">
                  <c:v>42557</c:v>
                </c:pt>
                <c:pt idx="188">
                  <c:v>42558</c:v>
                </c:pt>
                <c:pt idx="189">
                  <c:v>42559</c:v>
                </c:pt>
                <c:pt idx="190">
                  <c:v>42560</c:v>
                </c:pt>
                <c:pt idx="191">
                  <c:v>42561</c:v>
                </c:pt>
                <c:pt idx="192">
                  <c:v>42562</c:v>
                </c:pt>
                <c:pt idx="193">
                  <c:v>42563</c:v>
                </c:pt>
                <c:pt idx="194">
                  <c:v>42564</c:v>
                </c:pt>
                <c:pt idx="195">
                  <c:v>42565</c:v>
                </c:pt>
                <c:pt idx="196">
                  <c:v>42566</c:v>
                </c:pt>
                <c:pt idx="197">
                  <c:v>42567</c:v>
                </c:pt>
                <c:pt idx="198">
                  <c:v>42568</c:v>
                </c:pt>
                <c:pt idx="199">
                  <c:v>42569</c:v>
                </c:pt>
                <c:pt idx="200">
                  <c:v>42570</c:v>
                </c:pt>
                <c:pt idx="201">
                  <c:v>42571</c:v>
                </c:pt>
                <c:pt idx="202">
                  <c:v>42572</c:v>
                </c:pt>
                <c:pt idx="203">
                  <c:v>42573</c:v>
                </c:pt>
                <c:pt idx="204">
                  <c:v>42574</c:v>
                </c:pt>
                <c:pt idx="205">
                  <c:v>42575</c:v>
                </c:pt>
                <c:pt idx="206">
                  <c:v>42576</c:v>
                </c:pt>
                <c:pt idx="207">
                  <c:v>42577</c:v>
                </c:pt>
                <c:pt idx="208">
                  <c:v>42578</c:v>
                </c:pt>
                <c:pt idx="209">
                  <c:v>42579</c:v>
                </c:pt>
                <c:pt idx="210">
                  <c:v>42580</c:v>
                </c:pt>
                <c:pt idx="211">
                  <c:v>42581</c:v>
                </c:pt>
                <c:pt idx="212">
                  <c:v>42582</c:v>
                </c:pt>
                <c:pt idx="213">
                  <c:v>42583</c:v>
                </c:pt>
                <c:pt idx="214">
                  <c:v>42584</c:v>
                </c:pt>
                <c:pt idx="215">
                  <c:v>42585</c:v>
                </c:pt>
                <c:pt idx="216">
                  <c:v>42586</c:v>
                </c:pt>
                <c:pt idx="217">
                  <c:v>42587</c:v>
                </c:pt>
                <c:pt idx="218">
                  <c:v>42588</c:v>
                </c:pt>
                <c:pt idx="219">
                  <c:v>42589</c:v>
                </c:pt>
                <c:pt idx="220">
                  <c:v>42590</c:v>
                </c:pt>
                <c:pt idx="221">
                  <c:v>42591</c:v>
                </c:pt>
                <c:pt idx="222">
                  <c:v>42592</c:v>
                </c:pt>
                <c:pt idx="223">
                  <c:v>42593</c:v>
                </c:pt>
                <c:pt idx="224">
                  <c:v>42594</c:v>
                </c:pt>
                <c:pt idx="225">
                  <c:v>42595</c:v>
                </c:pt>
                <c:pt idx="226">
                  <c:v>42596</c:v>
                </c:pt>
                <c:pt idx="227">
                  <c:v>42597</c:v>
                </c:pt>
                <c:pt idx="228">
                  <c:v>42598</c:v>
                </c:pt>
                <c:pt idx="229">
                  <c:v>42599</c:v>
                </c:pt>
                <c:pt idx="230">
                  <c:v>42600</c:v>
                </c:pt>
                <c:pt idx="231">
                  <c:v>42601</c:v>
                </c:pt>
                <c:pt idx="232">
                  <c:v>42602</c:v>
                </c:pt>
                <c:pt idx="233">
                  <c:v>42603</c:v>
                </c:pt>
                <c:pt idx="234">
                  <c:v>42604</c:v>
                </c:pt>
                <c:pt idx="235">
                  <c:v>42605</c:v>
                </c:pt>
                <c:pt idx="236">
                  <c:v>42606</c:v>
                </c:pt>
                <c:pt idx="237">
                  <c:v>42607</c:v>
                </c:pt>
                <c:pt idx="238">
                  <c:v>42608</c:v>
                </c:pt>
                <c:pt idx="239">
                  <c:v>42609</c:v>
                </c:pt>
                <c:pt idx="240">
                  <c:v>42610</c:v>
                </c:pt>
                <c:pt idx="241">
                  <c:v>42611</c:v>
                </c:pt>
                <c:pt idx="242">
                  <c:v>42612</c:v>
                </c:pt>
                <c:pt idx="243">
                  <c:v>42613</c:v>
                </c:pt>
                <c:pt idx="244">
                  <c:v>42614</c:v>
                </c:pt>
                <c:pt idx="245">
                  <c:v>42615</c:v>
                </c:pt>
                <c:pt idx="246">
                  <c:v>42616</c:v>
                </c:pt>
                <c:pt idx="247">
                  <c:v>42617</c:v>
                </c:pt>
                <c:pt idx="248">
                  <c:v>42618</c:v>
                </c:pt>
                <c:pt idx="249">
                  <c:v>42619</c:v>
                </c:pt>
                <c:pt idx="250">
                  <c:v>42620</c:v>
                </c:pt>
                <c:pt idx="251">
                  <c:v>42621</c:v>
                </c:pt>
                <c:pt idx="252">
                  <c:v>42622</c:v>
                </c:pt>
                <c:pt idx="253">
                  <c:v>42623</c:v>
                </c:pt>
                <c:pt idx="254">
                  <c:v>42624</c:v>
                </c:pt>
                <c:pt idx="255">
                  <c:v>42625</c:v>
                </c:pt>
                <c:pt idx="256">
                  <c:v>42626</c:v>
                </c:pt>
                <c:pt idx="257">
                  <c:v>42627</c:v>
                </c:pt>
                <c:pt idx="258">
                  <c:v>42628</c:v>
                </c:pt>
                <c:pt idx="259">
                  <c:v>42629</c:v>
                </c:pt>
                <c:pt idx="260">
                  <c:v>42630</c:v>
                </c:pt>
                <c:pt idx="261">
                  <c:v>42631</c:v>
                </c:pt>
                <c:pt idx="262">
                  <c:v>42632</c:v>
                </c:pt>
                <c:pt idx="263">
                  <c:v>42633</c:v>
                </c:pt>
                <c:pt idx="264">
                  <c:v>42634</c:v>
                </c:pt>
                <c:pt idx="265">
                  <c:v>42635</c:v>
                </c:pt>
                <c:pt idx="266">
                  <c:v>42636</c:v>
                </c:pt>
                <c:pt idx="267">
                  <c:v>42637</c:v>
                </c:pt>
                <c:pt idx="268">
                  <c:v>42638</c:v>
                </c:pt>
                <c:pt idx="269">
                  <c:v>42639</c:v>
                </c:pt>
                <c:pt idx="270">
                  <c:v>42640</c:v>
                </c:pt>
                <c:pt idx="271">
                  <c:v>42641</c:v>
                </c:pt>
                <c:pt idx="272">
                  <c:v>42642</c:v>
                </c:pt>
                <c:pt idx="273">
                  <c:v>42643</c:v>
                </c:pt>
                <c:pt idx="274">
                  <c:v>42644</c:v>
                </c:pt>
                <c:pt idx="275">
                  <c:v>42645</c:v>
                </c:pt>
                <c:pt idx="276">
                  <c:v>42646</c:v>
                </c:pt>
                <c:pt idx="277">
                  <c:v>42647</c:v>
                </c:pt>
                <c:pt idx="278">
                  <c:v>42648</c:v>
                </c:pt>
                <c:pt idx="279">
                  <c:v>42649</c:v>
                </c:pt>
                <c:pt idx="280">
                  <c:v>42650</c:v>
                </c:pt>
                <c:pt idx="281">
                  <c:v>42651</c:v>
                </c:pt>
                <c:pt idx="282">
                  <c:v>42652</c:v>
                </c:pt>
                <c:pt idx="283">
                  <c:v>42653</c:v>
                </c:pt>
                <c:pt idx="284">
                  <c:v>42654</c:v>
                </c:pt>
                <c:pt idx="285">
                  <c:v>42655</c:v>
                </c:pt>
                <c:pt idx="286">
                  <c:v>42656</c:v>
                </c:pt>
                <c:pt idx="287">
                  <c:v>42657</c:v>
                </c:pt>
                <c:pt idx="288">
                  <c:v>42658</c:v>
                </c:pt>
                <c:pt idx="289">
                  <c:v>42659</c:v>
                </c:pt>
                <c:pt idx="290">
                  <c:v>42660</c:v>
                </c:pt>
                <c:pt idx="291">
                  <c:v>42661</c:v>
                </c:pt>
                <c:pt idx="292">
                  <c:v>42662</c:v>
                </c:pt>
                <c:pt idx="293">
                  <c:v>42663</c:v>
                </c:pt>
                <c:pt idx="294">
                  <c:v>42664</c:v>
                </c:pt>
                <c:pt idx="295">
                  <c:v>42665</c:v>
                </c:pt>
                <c:pt idx="296">
                  <c:v>42666</c:v>
                </c:pt>
                <c:pt idx="297">
                  <c:v>42667</c:v>
                </c:pt>
                <c:pt idx="298">
                  <c:v>42668</c:v>
                </c:pt>
                <c:pt idx="299">
                  <c:v>42669</c:v>
                </c:pt>
                <c:pt idx="300">
                  <c:v>42670</c:v>
                </c:pt>
                <c:pt idx="301">
                  <c:v>42671</c:v>
                </c:pt>
                <c:pt idx="302">
                  <c:v>42672</c:v>
                </c:pt>
                <c:pt idx="303">
                  <c:v>42673</c:v>
                </c:pt>
                <c:pt idx="304">
                  <c:v>42674</c:v>
                </c:pt>
                <c:pt idx="305">
                  <c:v>42675</c:v>
                </c:pt>
                <c:pt idx="306">
                  <c:v>42676</c:v>
                </c:pt>
                <c:pt idx="307">
                  <c:v>42677</c:v>
                </c:pt>
                <c:pt idx="308">
                  <c:v>42678</c:v>
                </c:pt>
                <c:pt idx="309">
                  <c:v>42679</c:v>
                </c:pt>
                <c:pt idx="310">
                  <c:v>42680</c:v>
                </c:pt>
                <c:pt idx="311">
                  <c:v>42681</c:v>
                </c:pt>
                <c:pt idx="312">
                  <c:v>42682</c:v>
                </c:pt>
                <c:pt idx="313">
                  <c:v>42683</c:v>
                </c:pt>
                <c:pt idx="314">
                  <c:v>42684</c:v>
                </c:pt>
                <c:pt idx="315">
                  <c:v>42685</c:v>
                </c:pt>
                <c:pt idx="316">
                  <c:v>42686</c:v>
                </c:pt>
                <c:pt idx="317">
                  <c:v>42687</c:v>
                </c:pt>
                <c:pt idx="318">
                  <c:v>42688</c:v>
                </c:pt>
                <c:pt idx="319">
                  <c:v>42689</c:v>
                </c:pt>
                <c:pt idx="320">
                  <c:v>42690</c:v>
                </c:pt>
                <c:pt idx="321">
                  <c:v>42691</c:v>
                </c:pt>
                <c:pt idx="322">
                  <c:v>42692</c:v>
                </c:pt>
                <c:pt idx="323">
                  <c:v>42693</c:v>
                </c:pt>
                <c:pt idx="324">
                  <c:v>42694</c:v>
                </c:pt>
                <c:pt idx="325">
                  <c:v>42695</c:v>
                </c:pt>
                <c:pt idx="326">
                  <c:v>42696</c:v>
                </c:pt>
                <c:pt idx="327">
                  <c:v>42697</c:v>
                </c:pt>
                <c:pt idx="328">
                  <c:v>42698</c:v>
                </c:pt>
                <c:pt idx="329">
                  <c:v>42699</c:v>
                </c:pt>
                <c:pt idx="330">
                  <c:v>42700</c:v>
                </c:pt>
                <c:pt idx="331">
                  <c:v>42701</c:v>
                </c:pt>
                <c:pt idx="332">
                  <c:v>42702</c:v>
                </c:pt>
                <c:pt idx="333">
                  <c:v>42703</c:v>
                </c:pt>
                <c:pt idx="334">
                  <c:v>42704</c:v>
                </c:pt>
                <c:pt idx="335">
                  <c:v>42705</c:v>
                </c:pt>
                <c:pt idx="336">
                  <c:v>42706</c:v>
                </c:pt>
                <c:pt idx="337">
                  <c:v>42707</c:v>
                </c:pt>
                <c:pt idx="338">
                  <c:v>42708</c:v>
                </c:pt>
                <c:pt idx="339">
                  <c:v>42709</c:v>
                </c:pt>
                <c:pt idx="340">
                  <c:v>42710</c:v>
                </c:pt>
                <c:pt idx="341">
                  <c:v>42711</c:v>
                </c:pt>
                <c:pt idx="342">
                  <c:v>42712</c:v>
                </c:pt>
                <c:pt idx="343">
                  <c:v>42713</c:v>
                </c:pt>
                <c:pt idx="344">
                  <c:v>42714</c:v>
                </c:pt>
                <c:pt idx="345">
                  <c:v>42715</c:v>
                </c:pt>
                <c:pt idx="346">
                  <c:v>42716</c:v>
                </c:pt>
                <c:pt idx="347">
                  <c:v>42717</c:v>
                </c:pt>
                <c:pt idx="348">
                  <c:v>42718</c:v>
                </c:pt>
                <c:pt idx="349">
                  <c:v>42719</c:v>
                </c:pt>
                <c:pt idx="350">
                  <c:v>42720</c:v>
                </c:pt>
                <c:pt idx="351">
                  <c:v>42721</c:v>
                </c:pt>
                <c:pt idx="352">
                  <c:v>42722</c:v>
                </c:pt>
                <c:pt idx="353">
                  <c:v>42723</c:v>
                </c:pt>
                <c:pt idx="354">
                  <c:v>42724</c:v>
                </c:pt>
                <c:pt idx="355">
                  <c:v>42725</c:v>
                </c:pt>
                <c:pt idx="356">
                  <c:v>42726</c:v>
                </c:pt>
                <c:pt idx="357">
                  <c:v>42727</c:v>
                </c:pt>
                <c:pt idx="358">
                  <c:v>42728</c:v>
                </c:pt>
                <c:pt idx="359">
                  <c:v>42729</c:v>
                </c:pt>
                <c:pt idx="360">
                  <c:v>42730</c:v>
                </c:pt>
                <c:pt idx="361">
                  <c:v>42731</c:v>
                </c:pt>
                <c:pt idx="362">
                  <c:v>42732</c:v>
                </c:pt>
                <c:pt idx="363">
                  <c:v>42733</c:v>
                </c:pt>
                <c:pt idx="364">
                  <c:v>42734</c:v>
                </c:pt>
                <c:pt idx="365">
                  <c:v>42735</c:v>
                </c:pt>
              </c:numCache>
            </c:numRef>
          </c:xVal>
          <c:yVal>
            <c:numRef>
              <c:f>FINAL_ANALYSIS!$W$2:$W$367</c:f>
              <c:numCache>
                <c:formatCode>General</c:formatCode>
                <c:ptCount val="366"/>
                <c:pt idx="0">
                  <c:v>10.583342465753425</c:v>
                </c:pt>
                <c:pt idx="1">
                  <c:v>27.963287671232877</c:v>
                </c:pt>
                <c:pt idx="2">
                  <c:v>45.343232876712328</c:v>
                </c:pt>
                <c:pt idx="3">
                  <c:v>62.723178082191779</c:v>
                </c:pt>
                <c:pt idx="4">
                  <c:v>80.103123287671224</c:v>
                </c:pt>
                <c:pt idx="5">
                  <c:v>97.483068493150682</c:v>
                </c:pt>
                <c:pt idx="6">
                  <c:v>114.86301369863014</c:v>
                </c:pt>
                <c:pt idx="7">
                  <c:v>132.2429589041096</c:v>
                </c:pt>
                <c:pt idx="8">
                  <c:v>149.62290410958906</c:v>
                </c:pt>
                <c:pt idx="9">
                  <c:v>167.00284931506852</c:v>
                </c:pt>
                <c:pt idx="10">
                  <c:v>184.38279452054798</c:v>
                </c:pt>
                <c:pt idx="11">
                  <c:v>201.76273972602743</c:v>
                </c:pt>
                <c:pt idx="12">
                  <c:v>219.14268493150689</c:v>
                </c:pt>
                <c:pt idx="13">
                  <c:v>236.52263013698635</c:v>
                </c:pt>
                <c:pt idx="14">
                  <c:v>253.90257534246581</c:v>
                </c:pt>
                <c:pt idx="15">
                  <c:v>271.28252054794524</c:v>
                </c:pt>
                <c:pt idx="16">
                  <c:v>288.66246575342467</c:v>
                </c:pt>
                <c:pt idx="17">
                  <c:v>306.0424109589041</c:v>
                </c:pt>
                <c:pt idx="18">
                  <c:v>323.42235616438353</c:v>
                </c:pt>
                <c:pt idx="19">
                  <c:v>340.80230136986296</c:v>
                </c:pt>
                <c:pt idx="20">
                  <c:v>358.18224657534239</c:v>
                </c:pt>
                <c:pt idx="21">
                  <c:v>375.56219178082182</c:v>
                </c:pt>
                <c:pt idx="22">
                  <c:v>392.94213698630125</c:v>
                </c:pt>
                <c:pt idx="23">
                  <c:v>410.32208219178068</c:v>
                </c:pt>
                <c:pt idx="24">
                  <c:v>427.70202739726011</c:v>
                </c:pt>
                <c:pt idx="25">
                  <c:v>445.08197260273954</c:v>
                </c:pt>
                <c:pt idx="26">
                  <c:v>462.46191780821897</c:v>
                </c:pt>
                <c:pt idx="27">
                  <c:v>479.8418630136984</c:v>
                </c:pt>
                <c:pt idx="28">
                  <c:v>497.22180821917783</c:v>
                </c:pt>
                <c:pt idx="29">
                  <c:v>514.60175342465732</c:v>
                </c:pt>
                <c:pt idx="30">
                  <c:v>531.98169863013675</c:v>
                </c:pt>
                <c:pt idx="31">
                  <c:v>549.36164383561618</c:v>
                </c:pt>
                <c:pt idx="32">
                  <c:v>566.74158904109561</c:v>
                </c:pt>
                <c:pt idx="33">
                  <c:v>584.12153424657504</c:v>
                </c:pt>
                <c:pt idx="34">
                  <c:v>601.50147945205447</c:v>
                </c:pt>
                <c:pt idx="35">
                  <c:v>618.8814246575339</c:v>
                </c:pt>
                <c:pt idx="36">
                  <c:v>636.26136986301333</c:v>
                </c:pt>
                <c:pt idx="37">
                  <c:v>653.64131506849276</c:v>
                </c:pt>
                <c:pt idx="38">
                  <c:v>671.02126027397219</c:v>
                </c:pt>
                <c:pt idx="39">
                  <c:v>688.40120547945162</c:v>
                </c:pt>
                <c:pt idx="40">
                  <c:v>705.78115068493105</c:v>
                </c:pt>
                <c:pt idx="41">
                  <c:v>723.16109589041048</c:v>
                </c:pt>
                <c:pt idx="42">
                  <c:v>740.54104109588991</c:v>
                </c:pt>
                <c:pt idx="43">
                  <c:v>757.92098630136934</c:v>
                </c:pt>
                <c:pt idx="44">
                  <c:v>775.30093150684877</c:v>
                </c:pt>
                <c:pt idx="45">
                  <c:v>792.6808767123282</c:v>
                </c:pt>
                <c:pt idx="46">
                  <c:v>810.06082191780763</c:v>
                </c:pt>
                <c:pt idx="47">
                  <c:v>827.44076712328706</c:v>
                </c:pt>
                <c:pt idx="48">
                  <c:v>844.82071232876649</c:v>
                </c:pt>
                <c:pt idx="49">
                  <c:v>862.20065753424592</c:v>
                </c:pt>
                <c:pt idx="50">
                  <c:v>879.58060273972535</c:v>
                </c:pt>
                <c:pt idx="51">
                  <c:v>896.96054794520478</c:v>
                </c:pt>
                <c:pt idx="52">
                  <c:v>914.34049315068421</c:v>
                </c:pt>
                <c:pt idx="53">
                  <c:v>931.72043835616364</c:v>
                </c:pt>
                <c:pt idx="54">
                  <c:v>949.10038356164307</c:v>
                </c:pt>
                <c:pt idx="55">
                  <c:v>966.4803287671225</c:v>
                </c:pt>
                <c:pt idx="56">
                  <c:v>983.86027397260193</c:v>
                </c:pt>
                <c:pt idx="57">
                  <c:v>1001.2402191780814</c:v>
                </c:pt>
                <c:pt idx="58">
                  <c:v>1018.6201643835608</c:v>
                </c:pt>
                <c:pt idx="59">
                  <c:v>1036.0001095890402</c:v>
                </c:pt>
                <c:pt idx="60">
                  <c:v>1053.3800547945198</c:v>
                </c:pt>
                <c:pt idx="61">
                  <c:v>1070.7599999999993</c:v>
                </c:pt>
                <c:pt idx="62">
                  <c:v>1088.1399452054789</c:v>
                </c:pt>
                <c:pt idx="63">
                  <c:v>1105.5198904109584</c:v>
                </c:pt>
                <c:pt idx="64">
                  <c:v>1122.8998356164379</c:v>
                </c:pt>
                <c:pt idx="65">
                  <c:v>1140.2797808219175</c:v>
                </c:pt>
                <c:pt idx="66">
                  <c:v>1157.659726027397</c:v>
                </c:pt>
                <c:pt idx="67">
                  <c:v>1175.0396712328766</c:v>
                </c:pt>
                <c:pt idx="68">
                  <c:v>1192.4196164383561</c:v>
                </c:pt>
                <c:pt idx="69">
                  <c:v>1209.7995616438357</c:v>
                </c:pt>
                <c:pt idx="70">
                  <c:v>1227.1795068493152</c:v>
                </c:pt>
                <c:pt idx="71">
                  <c:v>1244.5594520547947</c:v>
                </c:pt>
                <c:pt idx="72">
                  <c:v>1261.9393972602743</c:v>
                </c:pt>
                <c:pt idx="73">
                  <c:v>1279.3193424657538</c:v>
                </c:pt>
                <c:pt idx="74">
                  <c:v>1296.6992876712334</c:v>
                </c:pt>
                <c:pt idx="75">
                  <c:v>1314.0792328767129</c:v>
                </c:pt>
                <c:pt idx="76">
                  <c:v>1331.4591780821925</c:v>
                </c:pt>
                <c:pt idx="77">
                  <c:v>1348.839123287672</c:v>
                </c:pt>
                <c:pt idx="78">
                  <c:v>1366.2190684931516</c:v>
                </c:pt>
                <c:pt idx="79">
                  <c:v>1383.5990136986311</c:v>
                </c:pt>
                <c:pt idx="80">
                  <c:v>1400.9789589041106</c:v>
                </c:pt>
                <c:pt idx="81">
                  <c:v>1418.3589041095902</c:v>
                </c:pt>
                <c:pt idx="82">
                  <c:v>1435.7388493150697</c:v>
                </c:pt>
                <c:pt idx="83">
                  <c:v>1453.1187945205493</c:v>
                </c:pt>
                <c:pt idx="84">
                  <c:v>1470.4987397260288</c:v>
                </c:pt>
                <c:pt idx="85">
                  <c:v>1487.8786849315084</c:v>
                </c:pt>
                <c:pt idx="86">
                  <c:v>1505.2586301369879</c:v>
                </c:pt>
                <c:pt idx="87">
                  <c:v>1522.6385753424674</c:v>
                </c:pt>
                <c:pt idx="88">
                  <c:v>1540.018520547947</c:v>
                </c:pt>
                <c:pt idx="89">
                  <c:v>1557.3984657534265</c:v>
                </c:pt>
                <c:pt idx="90">
                  <c:v>1574.7784109589061</c:v>
                </c:pt>
                <c:pt idx="91">
                  <c:v>1592.1583561643856</c:v>
                </c:pt>
                <c:pt idx="92">
                  <c:v>1609.5383013698652</c:v>
                </c:pt>
                <c:pt idx="93">
                  <c:v>1626.9182465753447</c:v>
                </c:pt>
                <c:pt idx="94">
                  <c:v>1644.2981917808243</c:v>
                </c:pt>
                <c:pt idx="95">
                  <c:v>1661.6781369863038</c:v>
                </c:pt>
                <c:pt idx="96">
                  <c:v>1679.0580821917833</c:v>
                </c:pt>
                <c:pt idx="97">
                  <c:v>1696.4380273972629</c:v>
                </c:pt>
                <c:pt idx="98">
                  <c:v>1713.8179726027424</c:v>
                </c:pt>
                <c:pt idx="99">
                  <c:v>1731.197917808222</c:v>
                </c:pt>
                <c:pt idx="100">
                  <c:v>1748.5778630137015</c:v>
                </c:pt>
                <c:pt idx="101">
                  <c:v>1765.9578082191811</c:v>
                </c:pt>
                <c:pt idx="102">
                  <c:v>1783.3377534246606</c:v>
                </c:pt>
                <c:pt idx="103">
                  <c:v>1800.7176986301401</c:v>
                </c:pt>
                <c:pt idx="104">
                  <c:v>1818.0976438356197</c:v>
                </c:pt>
                <c:pt idx="105">
                  <c:v>1835.4775890410992</c:v>
                </c:pt>
                <c:pt idx="106">
                  <c:v>1852.8575342465788</c:v>
                </c:pt>
                <c:pt idx="107">
                  <c:v>1870.2374794520583</c:v>
                </c:pt>
                <c:pt idx="108">
                  <c:v>1887.6174246575379</c:v>
                </c:pt>
                <c:pt idx="109">
                  <c:v>1904.9973698630174</c:v>
                </c:pt>
                <c:pt idx="110">
                  <c:v>1922.377315068497</c:v>
                </c:pt>
                <c:pt idx="111">
                  <c:v>1939.7572602739765</c:v>
                </c:pt>
                <c:pt idx="112">
                  <c:v>1957.137205479456</c:v>
                </c:pt>
                <c:pt idx="113">
                  <c:v>1974.5171506849356</c:v>
                </c:pt>
                <c:pt idx="114">
                  <c:v>1991.8970958904151</c:v>
                </c:pt>
                <c:pt idx="115">
                  <c:v>2009.2770410958947</c:v>
                </c:pt>
                <c:pt idx="116">
                  <c:v>2026.6569863013742</c:v>
                </c:pt>
                <c:pt idx="117">
                  <c:v>2044.0369315068538</c:v>
                </c:pt>
                <c:pt idx="118">
                  <c:v>2061.4168767123333</c:v>
                </c:pt>
                <c:pt idx="119">
                  <c:v>2078.7968219178128</c:v>
                </c:pt>
                <c:pt idx="120">
                  <c:v>2096.1767671232924</c:v>
                </c:pt>
                <c:pt idx="121">
                  <c:v>2113.5567123287719</c:v>
                </c:pt>
                <c:pt idx="122">
                  <c:v>2130.9366575342515</c:v>
                </c:pt>
                <c:pt idx="123">
                  <c:v>2148.316602739731</c:v>
                </c:pt>
                <c:pt idx="124">
                  <c:v>2165.6965479452106</c:v>
                </c:pt>
                <c:pt idx="125">
                  <c:v>2183.0764931506901</c:v>
                </c:pt>
                <c:pt idx="126">
                  <c:v>2200.4564383561697</c:v>
                </c:pt>
                <c:pt idx="127">
                  <c:v>2217.8363835616492</c:v>
                </c:pt>
                <c:pt idx="128">
                  <c:v>2235.2163287671287</c:v>
                </c:pt>
                <c:pt idx="129">
                  <c:v>2252.5962739726083</c:v>
                </c:pt>
                <c:pt idx="130">
                  <c:v>2269.9762191780878</c:v>
                </c:pt>
                <c:pt idx="131">
                  <c:v>2287.3561643835674</c:v>
                </c:pt>
                <c:pt idx="132">
                  <c:v>2304.7361095890469</c:v>
                </c:pt>
                <c:pt idx="133">
                  <c:v>2322.1160547945265</c:v>
                </c:pt>
                <c:pt idx="134">
                  <c:v>2339.496000000006</c:v>
                </c:pt>
                <c:pt idx="135">
                  <c:v>2356.8759452054856</c:v>
                </c:pt>
                <c:pt idx="136">
                  <c:v>2374.2558904109651</c:v>
                </c:pt>
                <c:pt idx="137">
                  <c:v>2391.6358356164446</c:v>
                </c:pt>
                <c:pt idx="138">
                  <c:v>2409.0157808219242</c:v>
                </c:pt>
                <c:pt idx="139">
                  <c:v>2426.3957260274037</c:v>
                </c:pt>
                <c:pt idx="140">
                  <c:v>2443.7756712328833</c:v>
                </c:pt>
                <c:pt idx="141">
                  <c:v>2461.1556164383628</c:v>
                </c:pt>
                <c:pt idx="142">
                  <c:v>2478.5355616438424</c:v>
                </c:pt>
                <c:pt idx="143">
                  <c:v>2495.9155068493219</c:v>
                </c:pt>
                <c:pt idx="144">
                  <c:v>2513.2954520548014</c:v>
                </c:pt>
                <c:pt idx="145">
                  <c:v>2530.675397260281</c:v>
                </c:pt>
                <c:pt idx="146">
                  <c:v>2548.0553424657605</c:v>
                </c:pt>
                <c:pt idx="147">
                  <c:v>2565.4352876712401</c:v>
                </c:pt>
                <c:pt idx="148">
                  <c:v>2582.8152328767196</c:v>
                </c:pt>
                <c:pt idx="149">
                  <c:v>2600.1951780821992</c:v>
                </c:pt>
                <c:pt idx="150">
                  <c:v>2617.5751232876787</c:v>
                </c:pt>
                <c:pt idx="151">
                  <c:v>2634.9550684931583</c:v>
                </c:pt>
                <c:pt idx="152">
                  <c:v>2652.3350136986378</c:v>
                </c:pt>
                <c:pt idx="153">
                  <c:v>2669.7149589041173</c:v>
                </c:pt>
                <c:pt idx="154">
                  <c:v>2687.0949041095969</c:v>
                </c:pt>
                <c:pt idx="155">
                  <c:v>2704.4748493150764</c:v>
                </c:pt>
                <c:pt idx="156">
                  <c:v>2721.854794520556</c:v>
                </c:pt>
                <c:pt idx="157">
                  <c:v>2739.2347397260355</c:v>
                </c:pt>
                <c:pt idx="158">
                  <c:v>2756.6146849315151</c:v>
                </c:pt>
                <c:pt idx="159">
                  <c:v>2773.9946301369946</c:v>
                </c:pt>
                <c:pt idx="160">
                  <c:v>2791.3745753424741</c:v>
                </c:pt>
                <c:pt idx="161">
                  <c:v>2808.7545205479537</c:v>
                </c:pt>
                <c:pt idx="162">
                  <c:v>2826.1344657534332</c:v>
                </c:pt>
                <c:pt idx="163">
                  <c:v>2843.5144109589128</c:v>
                </c:pt>
                <c:pt idx="164">
                  <c:v>2860.8943561643923</c:v>
                </c:pt>
                <c:pt idx="165">
                  <c:v>2878.2743013698719</c:v>
                </c:pt>
                <c:pt idx="166">
                  <c:v>2895.6542465753514</c:v>
                </c:pt>
                <c:pt idx="167">
                  <c:v>2913.034191780831</c:v>
                </c:pt>
                <c:pt idx="168">
                  <c:v>2930.4141369863105</c:v>
                </c:pt>
                <c:pt idx="169">
                  <c:v>2947.79408219179</c:v>
                </c:pt>
                <c:pt idx="170">
                  <c:v>2965.1740273972696</c:v>
                </c:pt>
                <c:pt idx="171">
                  <c:v>2982.5539726027491</c:v>
                </c:pt>
                <c:pt idx="172">
                  <c:v>2999.9339178082287</c:v>
                </c:pt>
                <c:pt idx="173">
                  <c:v>3017.3138630137082</c:v>
                </c:pt>
                <c:pt idx="174">
                  <c:v>3034.6938082191878</c:v>
                </c:pt>
                <c:pt idx="175">
                  <c:v>3052.0737534246673</c:v>
                </c:pt>
                <c:pt idx="176">
                  <c:v>3069.4536986301468</c:v>
                </c:pt>
                <c:pt idx="177">
                  <c:v>3086.8336438356264</c:v>
                </c:pt>
                <c:pt idx="178">
                  <c:v>3104.2135890411059</c:v>
                </c:pt>
                <c:pt idx="179">
                  <c:v>3121.5935342465855</c:v>
                </c:pt>
                <c:pt idx="180">
                  <c:v>3138.973479452065</c:v>
                </c:pt>
                <c:pt idx="181">
                  <c:v>3156.3534246575446</c:v>
                </c:pt>
                <c:pt idx="182">
                  <c:v>3173.7333698630241</c:v>
                </c:pt>
                <c:pt idx="183">
                  <c:v>3191.1133150685037</c:v>
                </c:pt>
                <c:pt idx="184">
                  <c:v>3208.4932602739832</c:v>
                </c:pt>
                <c:pt idx="185">
                  <c:v>3225.8732054794627</c:v>
                </c:pt>
                <c:pt idx="186">
                  <c:v>3243.2531506849423</c:v>
                </c:pt>
                <c:pt idx="187">
                  <c:v>3260.6330958904218</c:v>
                </c:pt>
                <c:pt idx="188">
                  <c:v>3278.0130410959014</c:v>
                </c:pt>
                <c:pt idx="189">
                  <c:v>3295.3929863013809</c:v>
                </c:pt>
                <c:pt idx="190">
                  <c:v>3312.7729315068605</c:v>
                </c:pt>
                <c:pt idx="191">
                  <c:v>3330.15287671234</c:v>
                </c:pt>
                <c:pt idx="192">
                  <c:v>3347.5328219178195</c:v>
                </c:pt>
                <c:pt idx="193">
                  <c:v>3364.9127671232991</c:v>
                </c:pt>
                <c:pt idx="194">
                  <c:v>3382.2927123287786</c:v>
                </c:pt>
                <c:pt idx="195">
                  <c:v>3399.6726575342582</c:v>
                </c:pt>
                <c:pt idx="196">
                  <c:v>3417.0526027397377</c:v>
                </c:pt>
                <c:pt idx="197">
                  <c:v>3434.4325479452173</c:v>
                </c:pt>
                <c:pt idx="198">
                  <c:v>3451.8124931506968</c:v>
                </c:pt>
                <c:pt idx="199">
                  <c:v>3469.1924383561764</c:v>
                </c:pt>
                <c:pt idx="200">
                  <c:v>3486.5723835616559</c:v>
                </c:pt>
                <c:pt idx="201">
                  <c:v>3503.9523287671354</c:v>
                </c:pt>
                <c:pt idx="202">
                  <c:v>3521.332273972615</c:v>
                </c:pt>
                <c:pt idx="203">
                  <c:v>3538.7122191780945</c:v>
                </c:pt>
                <c:pt idx="204">
                  <c:v>3556.0921643835741</c:v>
                </c:pt>
                <c:pt idx="205">
                  <c:v>3573.4721095890536</c:v>
                </c:pt>
                <c:pt idx="206">
                  <c:v>3590.8520547945332</c:v>
                </c:pt>
                <c:pt idx="207">
                  <c:v>3608.2320000000127</c:v>
                </c:pt>
                <c:pt idx="208">
                  <c:v>3625.6119452054922</c:v>
                </c:pt>
                <c:pt idx="209">
                  <c:v>3642.9918904109718</c:v>
                </c:pt>
                <c:pt idx="210">
                  <c:v>3660.3718356164513</c:v>
                </c:pt>
                <c:pt idx="211">
                  <c:v>3677.7517808219309</c:v>
                </c:pt>
                <c:pt idx="212">
                  <c:v>3695.1317260274104</c:v>
                </c:pt>
                <c:pt idx="213">
                  <c:v>3712.51167123289</c:v>
                </c:pt>
                <c:pt idx="214">
                  <c:v>3729.8916164383695</c:v>
                </c:pt>
                <c:pt idx="215">
                  <c:v>3747.2715616438491</c:v>
                </c:pt>
                <c:pt idx="216">
                  <c:v>3764.6515068493286</c:v>
                </c:pt>
                <c:pt idx="217">
                  <c:v>3782.0314520548081</c:v>
                </c:pt>
                <c:pt idx="218">
                  <c:v>3799.4113972602877</c:v>
                </c:pt>
                <c:pt idx="219">
                  <c:v>3816.7913424657672</c:v>
                </c:pt>
                <c:pt idx="220">
                  <c:v>3834.1712876712468</c:v>
                </c:pt>
                <c:pt idx="221">
                  <c:v>3851.5512328767263</c:v>
                </c:pt>
                <c:pt idx="222">
                  <c:v>3868.9311780822059</c:v>
                </c:pt>
                <c:pt idx="223">
                  <c:v>3886.3111232876854</c:v>
                </c:pt>
                <c:pt idx="224">
                  <c:v>3903.6910684931649</c:v>
                </c:pt>
                <c:pt idx="225">
                  <c:v>3921.0710136986445</c:v>
                </c:pt>
                <c:pt idx="226">
                  <c:v>3938.450958904124</c:v>
                </c:pt>
                <c:pt idx="227">
                  <c:v>3955.8309041096036</c:v>
                </c:pt>
                <c:pt idx="228">
                  <c:v>3973.2108493150831</c:v>
                </c:pt>
                <c:pt idx="229">
                  <c:v>3990.5907945205627</c:v>
                </c:pt>
                <c:pt idx="230">
                  <c:v>4007.9707397260422</c:v>
                </c:pt>
                <c:pt idx="231">
                  <c:v>4025.3506849315218</c:v>
                </c:pt>
                <c:pt idx="232">
                  <c:v>4042.7306301370013</c:v>
                </c:pt>
                <c:pt idx="233">
                  <c:v>4060.1105753424808</c:v>
                </c:pt>
                <c:pt idx="234">
                  <c:v>4077.4905205479604</c:v>
                </c:pt>
                <c:pt idx="235">
                  <c:v>4094.8704657534399</c:v>
                </c:pt>
                <c:pt idx="236">
                  <c:v>4112.250410958919</c:v>
                </c:pt>
                <c:pt idx="237">
                  <c:v>4129.6303561643981</c:v>
                </c:pt>
                <c:pt idx="238">
                  <c:v>4147.0103013698772</c:v>
                </c:pt>
                <c:pt idx="239">
                  <c:v>4164.3902465753563</c:v>
                </c:pt>
                <c:pt idx="240">
                  <c:v>4181.7701917808354</c:v>
                </c:pt>
                <c:pt idx="241">
                  <c:v>4199.1501369863145</c:v>
                </c:pt>
                <c:pt idx="242">
                  <c:v>4216.5300821917936</c:v>
                </c:pt>
                <c:pt idx="243">
                  <c:v>4233.9100273972726</c:v>
                </c:pt>
                <c:pt idx="244">
                  <c:v>4251.2899726027517</c:v>
                </c:pt>
                <c:pt idx="245">
                  <c:v>4268.6699178082308</c:v>
                </c:pt>
                <c:pt idx="246">
                  <c:v>4286.0498630137099</c:v>
                </c:pt>
                <c:pt idx="247">
                  <c:v>4303.429808219189</c:v>
                </c:pt>
                <c:pt idx="248">
                  <c:v>4320.8097534246681</c:v>
                </c:pt>
                <c:pt idx="249">
                  <c:v>4338.1896986301472</c:v>
                </c:pt>
                <c:pt idx="250">
                  <c:v>4355.5696438356263</c:v>
                </c:pt>
                <c:pt idx="251">
                  <c:v>4372.9495890411054</c:v>
                </c:pt>
                <c:pt idx="252">
                  <c:v>4390.3295342465844</c:v>
                </c:pt>
                <c:pt idx="253">
                  <c:v>4407.7094794520635</c:v>
                </c:pt>
                <c:pt idx="254">
                  <c:v>4425.0894246575426</c:v>
                </c:pt>
                <c:pt idx="255">
                  <c:v>4442.4693698630217</c:v>
                </c:pt>
                <c:pt idx="256">
                  <c:v>4459.8493150685008</c:v>
                </c:pt>
                <c:pt idx="257">
                  <c:v>4477.2292602739799</c:v>
                </c:pt>
                <c:pt idx="258">
                  <c:v>4494.609205479459</c:v>
                </c:pt>
                <c:pt idx="259">
                  <c:v>4511.9891506849381</c:v>
                </c:pt>
                <c:pt idx="260">
                  <c:v>4529.3690958904172</c:v>
                </c:pt>
                <c:pt idx="261">
                  <c:v>4546.7490410958962</c:v>
                </c:pt>
                <c:pt idx="262">
                  <c:v>4564.1289863013753</c:v>
                </c:pt>
                <c:pt idx="263">
                  <c:v>4581.5089315068544</c:v>
                </c:pt>
                <c:pt idx="264">
                  <c:v>4598.8888767123335</c:v>
                </c:pt>
                <c:pt idx="265">
                  <c:v>4616.2688219178126</c:v>
                </c:pt>
                <c:pt idx="266">
                  <c:v>4633.6487671232917</c:v>
                </c:pt>
                <c:pt idx="267">
                  <c:v>4651.0287123287708</c:v>
                </c:pt>
                <c:pt idx="268">
                  <c:v>4668.4086575342499</c:v>
                </c:pt>
                <c:pt idx="269">
                  <c:v>4685.788602739729</c:v>
                </c:pt>
                <c:pt idx="270">
                  <c:v>4703.168547945208</c:v>
                </c:pt>
                <c:pt idx="271">
                  <c:v>4720.5484931506871</c:v>
                </c:pt>
                <c:pt idx="272">
                  <c:v>4737.9284383561662</c:v>
                </c:pt>
                <c:pt idx="273">
                  <c:v>4755.3083835616453</c:v>
                </c:pt>
                <c:pt idx="274">
                  <c:v>4772.6883287671244</c:v>
                </c:pt>
                <c:pt idx="275">
                  <c:v>4790.0682739726035</c:v>
                </c:pt>
                <c:pt idx="276">
                  <c:v>4807.4482191780826</c:v>
                </c:pt>
                <c:pt idx="277">
                  <c:v>4824.8281643835617</c:v>
                </c:pt>
                <c:pt idx="278">
                  <c:v>4842.2081095890408</c:v>
                </c:pt>
                <c:pt idx="279">
                  <c:v>4859.5880547945198</c:v>
                </c:pt>
                <c:pt idx="280">
                  <c:v>4876.9679999999989</c:v>
                </c:pt>
                <c:pt idx="281">
                  <c:v>4894.347945205478</c:v>
                </c:pt>
                <c:pt idx="282">
                  <c:v>4911.7278904109571</c:v>
                </c:pt>
                <c:pt idx="283">
                  <c:v>4929.1078356164362</c:v>
                </c:pt>
                <c:pt idx="284">
                  <c:v>4946.4877808219153</c:v>
                </c:pt>
                <c:pt idx="285">
                  <c:v>4963.8677260273944</c:v>
                </c:pt>
                <c:pt idx="286">
                  <c:v>4981.2476712328735</c:v>
                </c:pt>
                <c:pt idx="287">
                  <c:v>4998.6276164383526</c:v>
                </c:pt>
                <c:pt idx="288">
                  <c:v>5016.0075616438317</c:v>
                </c:pt>
                <c:pt idx="289">
                  <c:v>5033.3875068493107</c:v>
                </c:pt>
                <c:pt idx="290">
                  <c:v>5050.7674520547898</c:v>
                </c:pt>
                <c:pt idx="291">
                  <c:v>5068.1473972602689</c:v>
                </c:pt>
                <c:pt idx="292">
                  <c:v>5085.527342465748</c:v>
                </c:pt>
                <c:pt idx="293">
                  <c:v>5102.9072876712271</c:v>
                </c:pt>
                <c:pt idx="294">
                  <c:v>5120.2872328767062</c:v>
                </c:pt>
                <c:pt idx="295">
                  <c:v>5137.6671780821853</c:v>
                </c:pt>
                <c:pt idx="296">
                  <c:v>5155.0471232876644</c:v>
                </c:pt>
                <c:pt idx="297">
                  <c:v>5172.4270684931435</c:v>
                </c:pt>
                <c:pt idx="298">
                  <c:v>5189.8070136986225</c:v>
                </c:pt>
                <c:pt idx="299">
                  <c:v>5207.1869589041016</c:v>
                </c:pt>
                <c:pt idx="300">
                  <c:v>5224.5669041095807</c:v>
                </c:pt>
                <c:pt idx="301">
                  <c:v>5241.9468493150598</c:v>
                </c:pt>
                <c:pt idx="302">
                  <c:v>5259.3267945205389</c:v>
                </c:pt>
                <c:pt idx="303">
                  <c:v>5276.706739726018</c:v>
                </c:pt>
                <c:pt idx="304">
                  <c:v>5294.0866849314971</c:v>
                </c:pt>
                <c:pt idx="305">
                  <c:v>5311.4666301369762</c:v>
                </c:pt>
                <c:pt idx="306">
                  <c:v>5328.8465753424553</c:v>
                </c:pt>
                <c:pt idx="307">
                  <c:v>5346.2265205479343</c:v>
                </c:pt>
                <c:pt idx="308">
                  <c:v>5363.6064657534134</c:v>
                </c:pt>
                <c:pt idx="309">
                  <c:v>5380.9864109588925</c:v>
                </c:pt>
                <c:pt idx="310">
                  <c:v>5398.3663561643716</c:v>
                </c:pt>
                <c:pt idx="311">
                  <c:v>5415.7463013698507</c:v>
                </c:pt>
                <c:pt idx="312">
                  <c:v>5433.1262465753298</c:v>
                </c:pt>
                <c:pt idx="313">
                  <c:v>5450.5061917808089</c:v>
                </c:pt>
                <c:pt idx="314">
                  <c:v>5467.886136986288</c:v>
                </c:pt>
                <c:pt idx="315">
                  <c:v>5485.2660821917671</c:v>
                </c:pt>
                <c:pt idx="316">
                  <c:v>5502.6460273972461</c:v>
                </c:pt>
                <c:pt idx="317">
                  <c:v>5520.0259726027252</c:v>
                </c:pt>
                <c:pt idx="318">
                  <c:v>5537.4059178082043</c:v>
                </c:pt>
                <c:pt idx="319">
                  <c:v>5554.7858630136834</c:v>
                </c:pt>
                <c:pt idx="320">
                  <c:v>5572.1658082191625</c:v>
                </c:pt>
                <c:pt idx="321">
                  <c:v>5589.5457534246416</c:v>
                </c:pt>
                <c:pt idx="322">
                  <c:v>5606.9256986301207</c:v>
                </c:pt>
                <c:pt idx="323">
                  <c:v>5624.3056438355998</c:v>
                </c:pt>
                <c:pt idx="324">
                  <c:v>5641.6855890410789</c:v>
                </c:pt>
                <c:pt idx="325">
                  <c:v>5659.0655342465579</c:v>
                </c:pt>
                <c:pt idx="326">
                  <c:v>5676.445479452037</c:v>
                </c:pt>
                <c:pt idx="327">
                  <c:v>5693.8254246575161</c:v>
                </c:pt>
                <c:pt idx="328">
                  <c:v>5711.2053698629952</c:v>
                </c:pt>
                <c:pt idx="329">
                  <c:v>5728.5853150684743</c:v>
                </c:pt>
                <c:pt idx="330">
                  <c:v>5745.9652602739534</c:v>
                </c:pt>
                <c:pt idx="331">
                  <c:v>5763.3452054794325</c:v>
                </c:pt>
                <c:pt idx="332">
                  <c:v>5780.7251506849116</c:v>
                </c:pt>
                <c:pt idx="333">
                  <c:v>5798.1050958903907</c:v>
                </c:pt>
                <c:pt idx="334">
                  <c:v>5815.4850410958697</c:v>
                </c:pt>
                <c:pt idx="335">
                  <c:v>5832.8649863013488</c:v>
                </c:pt>
                <c:pt idx="336">
                  <c:v>5850.2449315068279</c:v>
                </c:pt>
                <c:pt idx="337">
                  <c:v>5867.624876712307</c:v>
                </c:pt>
                <c:pt idx="338">
                  <c:v>5885.0048219177861</c:v>
                </c:pt>
                <c:pt idx="339">
                  <c:v>5902.3847671232652</c:v>
                </c:pt>
                <c:pt idx="340">
                  <c:v>5919.7647123287443</c:v>
                </c:pt>
                <c:pt idx="341">
                  <c:v>5937.1446575342234</c:v>
                </c:pt>
                <c:pt idx="342">
                  <c:v>5954.5246027397025</c:v>
                </c:pt>
                <c:pt idx="343">
                  <c:v>5971.9045479451815</c:v>
                </c:pt>
                <c:pt idx="344">
                  <c:v>5989.2844931506606</c:v>
                </c:pt>
                <c:pt idx="345">
                  <c:v>6006.6644383561397</c:v>
                </c:pt>
                <c:pt idx="346">
                  <c:v>6024.0443835616188</c:v>
                </c:pt>
                <c:pt idx="347">
                  <c:v>6041.4243287670979</c:v>
                </c:pt>
                <c:pt idx="348">
                  <c:v>6058.804273972577</c:v>
                </c:pt>
                <c:pt idx="349">
                  <c:v>6076.1842191780561</c:v>
                </c:pt>
                <c:pt idx="350">
                  <c:v>6093.5641643835352</c:v>
                </c:pt>
                <c:pt idx="351">
                  <c:v>6110.9441095890143</c:v>
                </c:pt>
                <c:pt idx="352">
                  <c:v>6128.3240547944933</c:v>
                </c:pt>
                <c:pt idx="353">
                  <c:v>6145.7039999999724</c:v>
                </c:pt>
                <c:pt idx="354">
                  <c:v>6163.0839452054515</c:v>
                </c:pt>
                <c:pt idx="355">
                  <c:v>6180.4638904109306</c:v>
                </c:pt>
                <c:pt idx="356">
                  <c:v>6197.8438356164097</c:v>
                </c:pt>
                <c:pt idx="357">
                  <c:v>6215.2237808218888</c:v>
                </c:pt>
                <c:pt idx="358">
                  <c:v>6232.6037260273679</c:v>
                </c:pt>
                <c:pt idx="359">
                  <c:v>6249.983671232847</c:v>
                </c:pt>
                <c:pt idx="360">
                  <c:v>6267.3636164383261</c:v>
                </c:pt>
                <c:pt idx="361">
                  <c:v>6284.7435616438052</c:v>
                </c:pt>
                <c:pt idx="362">
                  <c:v>6302.1235068492842</c:v>
                </c:pt>
                <c:pt idx="363">
                  <c:v>6319.5034520547633</c:v>
                </c:pt>
                <c:pt idx="364">
                  <c:v>6336.8833972602424</c:v>
                </c:pt>
                <c:pt idx="365">
                  <c:v>6347.2724383561326</c:v>
                </c:pt>
              </c:numCache>
            </c:numRef>
          </c:yVal>
          <c:smooth val="0"/>
          <c:extLst>
            <c:ext xmlns:c16="http://schemas.microsoft.com/office/drawing/2014/chart" uri="{C3380CC4-5D6E-409C-BE32-E72D297353CC}">
              <c16:uniqueId val="{00000003-41BE-4D16-BC86-7EE617715C0D}"/>
            </c:ext>
          </c:extLst>
        </c:ser>
        <c:ser>
          <c:idx val="5"/>
          <c:order val="4"/>
          <c:tx>
            <c:strRef>
              <c:f>FINAL_ANALYSIS!$Y$1</c:f>
              <c:strCache>
                <c:ptCount val="1"/>
                <c:pt idx="0">
                  <c:v>Toyota Yaris Hybrid</c:v>
                </c:pt>
              </c:strCache>
            </c:strRef>
          </c:tx>
          <c:spPr>
            <a:ln w="6350" cap="rnd">
              <a:solidFill>
                <a:schemeClr val="tx1"/>
              </a:solidFill>
              <a:round/>
            </a:ln>
            <a:effectLst/>
          </c:spPr>
          <c:marker>
            <c:symbol val="circle"/>
            <c:size val="5"/>
            <c:spPr>
              <a:solidFill>
                <a:schemeClr val="accent6"/>
              </a:solidFill>
              <a:ln w="6350">
                <a:solidFill>
                  <a:schemeClr val="accent6"/>
                </a:solidFill>
              </a:ln>
              <a:effectLst/>
            </c:spPr>
          </c:marker>
          <c:xVal>
            <c:numRef>
              <c:f>FINAL_ANALYSIS!$B$2:$B$367</c:f>
              <c:numCache>
                <c:formatCode>m/d/yyyy</c:formatCode>
                <c:ptCount val="366"/>
                <c:pt idx="0">
                  <c:v>42370</c:v>
                </c:pt>
                <c:pt idx="1">
                  <c:v>42371</c:v>
                </c:pt>
                <c:pt idx="2">
                  <c:v>42372</c:v>
                </c:pt>
                <c:pt idx="3">
                  <c:v>42373</c:v>
                </c:pt>
                <c:pt idx="4">
                  <c:v>42374</c:v>
                </c:pt>
                <c:pt idx="5">
                  <c:v>42375</c:v>
                </c:pt>
                <c:pt idx="6">
                  <c:v>42376</c:v>
                </c:pt>
                <c:pt idx="7">
                  <c:v>42377</c:v>
                </c:pt>
                <c:pt idx="8">
                  <c:v>42378</c:v>
                </c:pt>
                <c:pt idx="9">
                  <c:v>42379</c:v>
                </c:pt>
                <c:pt idx="10">
                  <c:v>42380</c:v>
                </c:pt>
                <c:pt idx="11">
                  <c:v>42381</c:v>
                </c:pt>
                <c:pt idx="12">
                  <c:v>42382</c:v>
                </c:pt>
                <c:pt idx="13">
                  <c:v>42383</c:v>
                </c:pt>
                <c:pt idx="14">
                  <c:v>42384</c:v>
                </c:pt>
                <c:pt idx="15">
                  <c:v>42385</c:v>
                </c:pt>
                <c:pt idx="16">
                  <c:v>42386</c:v>
                </c:pt>
                <c:pt idx="17">
                  <c:v>42387</c:v>
                </c:pt>
                <c:pt idx="18">
                  <c:v>42388</c:v>
                </c:pt>
                <c:pt idx="19">
                  <c:v>42389</c:v>
                </c:pt>
                <c:pt idx="20">
                  <c:v>42390</c:v>
                </c:pt>
                <c:pt idx="21">
                  <c:v>42391</c:v>
                </c:pt>
                <c:pt idx="22">
                  <c:v>42392</c:v>
                </c:pt>
                <c:pt idx="23">
                  <c:v>42393</c:v>
                </c:pt>
                <c:pt idx="24">
                  <c:v>42394</c:v>
                </c:pt>
                <c:pt idx="25">
                  <c:v>42395</c:v>
                </c:pt>
                <c:pt idx="26">
                  <c:v>42396</c:v>
                </c:pt>
                <c:pt idx="27">
                  <c:v>42397</c:v>
                </c:pt>
                <c:pt idx="28">
                  <c:v>42398</c:v>
                </c:pt>
                <c:pt idx="29">
                  <c:v>42399</c:v>
                </c:pt>
                <c:pt idx="30">
                  <c:v>42400</c:v>
                </c:pt>
                <c:pt idx="31">
                  <c:v>42401</c:v>
                </c:pt>
                <c:pt idx="32">
                  <c:v>42402</c:v>
                </c:pt>
                <c:pt idx="33">
                  <c:v>42403</c:v>
                </c:pt>
                <c:pt idx="34">
                  <c:v>42404</c:v>
                </c:pt>
                <c:pt idx="35">
                  <c:v>42405</c:v>
                </c:pt>
                <c:pt idx="36">
                  <c:v>42406</c:v>
                </c:pt>
                <c:pt idx="37">
                  <c:v>42407</c:v>
                </c:pt>
                <c:pt idx="38">
                  <c:v>42408</c:v>
                </c:pt>
                <c:pt idx="39">
                  <c:v>42409</c:v>
                </c:pt>
                <c:pt idx="40">
                  <c:v>42410</c:v>
                </c:pt>
                <c:pt idx="41">
                  <c:v>42411</c:v>
                </c:pt>
                <c:pt idx="42">
                  <c:v>42412</c:v>
                </c:pt>
                <c:pt idx="43">
                  <c:v>42413</c:v>
                </c:pt>
                <c:pt idx="44">
                  <c:v>42414</c:v>
                </c:pt>
                <c:pt idx="45">
                  <c:v>42415</c:v>
                </c:pt>
                <c:pt idx="46">
                  <c:v>42416</c:v>
                </c:pt>
                <c:pt idx="47">
                  <c:v>42417</c:v>
                </c:pt>
                <c:pt idx="48">
                  <c:v>42418</c:v>
                </c:pt>
                <c:pt idx="49">
                  <c:v>42419</c:v>
                </c:pt>
                <c:pt idx="50">
                  <c:v>42420</c:v>
                </c:pt>
                <c:pt idx="51">
                  <c:v>42421</c:v>
                </c:pt>
                <c:pt idx="52">
                  <c:v>42422</c:v>
                </c:pt>
                <c:pt idx="53">
                  <c:v>42423</c:v>
                </c:pt>
                <c:pt idx="54">
                  <c:v>42424</c:v>
                </c:pt>
                <c:pt idx="55">
                  <c:v>42425</c:v>
                </c:pt>
                <c:pt idx="56">
                  <c:v>42426</c:v>
                </c:pt>
                <c:pt idx="57">
                  <c:v>42427</c:v>
                </c:pt>
                <c:pt idx="58">
                  <c:v>42428</c:v>
                </c:pt>
                <c:pt idx="59">
                  <c:v>42429</c:v>
                </c:pt>
                <c:pt idx="60">
                  <c:v>42430</c:v>
                </c:pt>
                <c:pt idx="61">
                  <c:v>42431</c:v>
                </c:pt>
                <c:pt idx="62">
                  <c:v>42432</c:v>
                </c:pt>
                <c:pt idx="63">
                  <c:v>42433</c:v>
                </c:pt>
                <c:pt idx="64">
                  <c:v>42434</c:v>
                </c:pt>
                <c:pt idx="65">
                  <c:v>42435</c:v>
                </c:pt>
                <c:pt idx="66">
                  <c:v>42436</c:v>
                </c:pt>
                <c:pt idx="67">
                  <c:v>42437</c:v>
                </c:pt>
                <c:pt idx="68">
                  <c:v>42438</c:v>
                </c:pt>
                <c:pt idx="69">
                  <c:v>42439</c:v>
                </c:pt>
                <c:pt idx="70">
                  <c:v>42440</c:v>
                </c:pt>
                <c:pt idx="71">
                  <c:v>42441</c:v>
                </c:pt>
                <c:pt idx="72">
                  <c:v>42442</c:v>
                </c:pt>
                <c:pt idx="73">
                  <c:v>42443</c:v>
                </c:pt>
                <c:pt idx="74">
                  <c:v>42444</c:v>
                </c:pt>
                <c:pt idx="75">
                  <c:v>42445</c:v>
                </c:pt>
                <c:pt idx="76">
                  <c:v>42446</c:v>
                </c:pt>
                <c:pt idx="77">
                  <c:v>42447</c:v>
                </c:pt>
                <c:pt idx="78">
                  <c:v>42448</c:v>
                </c:pt>
                <c:pt idx="79">
                  <c:v>42449</c:v>
                </c:pt>
                <c:pt idx="80">
                  <c:v>42450</c:v>
                </c:pt>
                <c:pt idx="81">
                  <c:v>42451</c:v>
                </c:pt>
                <c:pt idx="82">
                  <c:v>42452</c:v>
                </c:pt>
                <c:pt idx="83">
                  <c:v>42453</c:v>
                </c:pt>
                <c:pt idx="84">
                  <c:v>42454</c:v>
                </c:pt>
                <c:pt idx="85">
                  <c:v>42455</c:v>
                </c:pt>
                <c:pt idx="86">
                  <c:v>42456</c:v>
                </c:pt>
                <c:pt idx="87">
                  <c:v>42457</c:v>
                </c:pt>
                <c:pt idx="88">
                  <c:v>42458</c:v>
                </c:pt>
                <c:pt idx="89">
                  <c:v>42459</c:v>
                </c:pt>
                <c:pt idx="90">
                  <c:v>42460</c:v>
                </c:pt>
                <c:pt idx="91">
                  <c:v>42461</c:v>
                </c:pt>
                <c:pt idx="92">
                  <c:v>42462</c:v>
                </c:pt>
                <c:pt idx="93">
                  <c:v>42463</c:v>
                </c:pt>
                <c:pt idx="94">
                  <c:v>42464</c:v>
                </c:pt>
                <c:pt idx="95">
                  <c:v>42465</c:v>
                </c:pt>
                <c:pt idx="96">
                  <c:v>42466</c:v>
                </c:pt>
                <c:pt idx="97">
                  <c:v>42467</c:v>
                </c:pt>
                <c:pt idx="98">
                  <c:v>42468</c:v>
                </c:pt>
                <c:pt idx="99">
                  <c:v>42469</c:v>
                </c:pt>
                <c:pt idx="100">
                  <c:v>42470</c:v>
                </c:pt>
                <c:pt idx="101">
                  <c:v>42471</c:v>
                </c:pt>
                <c:pt idx="102">
                  <c:v>42472</c:v>
                </c:pt>
                <c:pt idx="103">
                  <c:v>42473</c:v>
                </c:pt>
                <c:pt idx="104">
                  <c:v>42474</c:v>
                </c:pt>
                <c:pt idx="105">
                  <c:v>42475</c:v>
                </c:pt>
                <c:pt idx="106">
                  <c:v>42476</c:v>
                </c:pt>
                <c:pt idx="107">
                  <c:v>42477</c:v>
                </c:pt>
                <c:pt idx="108">
                  <c:v>42478</c:v>
                </c:pt>
                <c:pt idx="109">
                  <c:v>42479</c:v>
                </c:pt>
                <c:pt idx="110">
                  <c:v>42480</c:v>
                </c:pt>
                <c:pt idx="111">
                  <c:v>42481</c:v>
                </c:pt>
                <c:pt idx="112">
                  <c:v>42482</c:v>
                </c:pt>
                <c:pt idx="113">
                  <c:v>42483</c:v>
                </c:pt>
                <c:pt idx="114">
                  <c:v>42484</c:v>
                </c:pt>
                <c:pt idx="115">
                  <c:v>42485</c:v>
                </c:pt>
                <c:pt idx="116">
                  <c:v>42486</c:v>
                </c:pt>
                <c:pt idx="117">
                  <c:v>42487</c:v>
                </c:pt>
                <c:pt idx="118">
                  <c:v>42488</c:v>
                </c:pt>
                <c:pt idx="119">
                  <c:v>42489</c:v>
                </c:pt>
                <c:pt idx="120">
                  <c:v>42490</c:v>
                </c:pt>
                <c:pt idx="121">
                  <c:v>42491</c:v>
                </c:pt>
                <c:pt idx="122">
                  <c:v>42492</c:v>
                </c:pt>
                <c:pt idx="123">
                  <c:v>42493</c:v>
                </c:pt>
                <c:pt idx="124">
                  <c:v>42494</c:v>
                </c:pt>
                <c:pt idx="125">
                  <c:v>42495</c:v>
                </c:pt>
                <c:pt idx="126">
                  <c:v>42496</c:v>
                </c:pt>
                <c:pt idx="127">
                  <c:v>42497</c:v>
                </c:pt>
                <c:pt idx="128">
                  <c:v>42498</c:v>
                </c:pt>
                <c:pt idx="129">
                  <c:v>42499</c:v>
                </c:pt>
                <c:pt idx="130">
                  <c:v>42500</c:v>
                </c:pt>
                <c:pt idx="131">
                  <c:v>42501</c:v>
                </c:pt>
                <c:pt idx="132">
                  <c:v>42502</c:v>
                </c:pt>
                <c:pt idx="133">
                  <c:v>42503</c:v>
                </c:pt>
                <c:pt idx="134">
                  <c:v>42504</c:v>
                </c:pt>
                <c:pt idx="135">
                  <c:v>42505</c:v>
                </c:pt>
                <c:pt idx="136">
                  <c:v>42506</c:v>
                </c:pt>
                <c:pt idx="137">
                  <c:v>42507</c:v>
                </c:pt>
                <c:pt idx="138">
                  <c:v>42508</c:v>
                </c:pt>
                <c:pt idx="139">
                  <c:v>42509</c:v>
                </c:pt>
                <c:pt idx="140">
                  <c:v>42510</c:v>
                </c:pt>
                <c:pt idx="141">
                  <c:v>42511</c:v>
                </c:pt>
                <c:pt idx="142">
                  <c:v>42512</c:v>
                </c:pt>
                <c:pt idx="143">
                  <c:v>42513</c:v>
                </c:pt>
                <c:pt idx="144">
                  <c:v>42514</c:v>
                </c:pt>
                <c:pt idx="145">
                  <c:v>42515</c:v>
                </c:pt>
                <c:pt idx="146">
                  <c:v>42516</c:v>
                </c:pt>
                <c:pt idx="147">
                  <c:v>42517</c:v>
                </c:pt>
                <c:pt idx="148">
                  <c:v>42518</c:v>
                </c:pt>
                <c:pt idx="149">
                  <c:v>42519</c:v>
                </c:pt>
                <c:pt idx="150">
                  <c:v>42520</c:v>
                </c:pt>
                <c:pt idx="151">
                  <c:v>42521</c:v>
                </c:pt>
                <c:pt idx="152">
                  <c:v>42522</c:v>
                </c:pt>
                <c:pt idx="153">
                  <c:v>42523</c:v>
                </c:pt>
                <c:pt idx="154">
                  <c:v>42524</c:v>
                </c:pt>
                <c:pt idx="155">
                  <c:v>42525</c:v>
                </c:pt>
                <c:pt idx="156">
                  <c:v>42526</c:v>
                </c:pt>
                <c:pt idx="157">
                  <c:v>42527</c:v>
                </c:pt>
                <c:pt idx="158">
                  <c:v>42528</c:v>
                </c:pt>
                <c:pt idx="159">
                  <c:v>42529</c:v>
                </c:pt>
                <c:pt idx="160">
                  <c:v>42530</c:v>
                </c:pt>
                <c:pt idx="161">
                  <c:v>42531</c:v>
                </c:pt>
                <c:pt idx="162">
                  <c:v>42532</c:v>
                </c:pt>
                <c:pt idx="163">
                  <c:v>42533</c:v>
                </c:pt>
                <c:pt idx="164">
                  <c:v>42534</c:v>
                </c:pt>
                <c:pt idx="165">
                  <c:v>42535</c:v>
                </c:pt>
                <c:pt idx="166">
                  <c:v>42536</c:v>
                </c:pt>
                <c:pt idx="167">
                  <c:v>42537</c:v>
                </c:pt>
                <c:pt idx="168">
                  <c:v>42538</c:v>
                </c:pt>
                <c:pt idx="169">
                  <c:v>42539</c:v>
                </c:pt>
                <c:pt idx="170">
                  <c:v>42540</c:v>
                </c:pt>
                <c:pt idx="171">
                  <c:v>42541</c:v>
                </c:pt>
                <c:pt idx="172">
                  <c:v>42542</c:v>
                </c:pt>
                <c:pt idx="173">
                  <c:v>42543</c:v>
                </c:pt>
                <c:pt idx="174">
                  <c:v>42544</c:v>
                </c:pt>
                <c:pt idx="175">
                  <c:v>42545</c:v>
                </c:pt>
                <c:pt idx="176">
                  <c:v>42546</c:v>
                </c:pt>
                <c:pt idx="177">
                  <c:v>42547</c:v>
                </c:pt>
                <c:pt idx="178">
                  <c:v>42548</c:v>
                </c:pt>
                <c:pt idx="179">
                  <c:v>42549</c:v>
                </c:pt>
                <c:pt idx="180">
                  <c:v>42550</c:v>
                </c:pt>
                <c:pt idx="181">
                  <c:v>42551</c:v>
                </c:pt>
                <c:pt idx="182">
                  <c:v>42552</c:v>
                </c:pt>
                <c:pt idx="183">
                  <c:v>42553</c:v>
                </c:pt>
                <c:pt idx="184">
                  <c:v>42554</c:v>
                </c:pt>
                <c:pt idx="185">
                  <c:v>42555</c:v>
                </c:pt>
                <c:pt idx="186">
                  <c:v>42556</c:v>
                </c:pt>
                <c:pt idx="187">
                  <c:v>42557</c:v>
                </c:pt>
                <c:pt idx="188">
                  <c:v>42558</c:v>
                </c:pt>
                <c:pt idx="189">
                  <c:v>42559</c:v>
                </c:pt>
                <c:pt idx="190">
                  <c:v>42560</c:v>
                </c:pt>
                <c:pt idx="191">
                  <c:v>42561</c:v>
                </c:pt>
                <c:pt idx="192">
                  <c:v>42562</c:v>
                </c:pt>
                <c:pt idx="193">
                  <c:v>42563</c:v>
                </c:pt>
                <c:pt idx="194">
                  <c:v>42564</c:v>
                </c:pt>
                <c:pt idx="195">
                  <c:v>42565</c:v>
                </c:pt>
                <c:pt idx="196">
                  <c:v>42566</c:v>
                </c:pt>
                <c:pt idx="197">
                  <c:v>42567</c:v>
                </c:pt>
                <c:pt idx="198">
                  <c:v>42568</c:v>
                </c:pt>
                <c:pt idx="199">
                  <c:v>42569</c:v>
                </c:pt>
                <c:pt idx="200">
                  <c:v>42570</c:v>
                </c:pt>
                <c:pt idx="201">
                  <c:v>42571</c:v>
                </c:pt>
                <c:pt idx="202">
                  <c:v>42572</c:v>
                </c:pt>
                <c:pt idx="203">
                  <c:v>42573</c:v>
                </c:pt>
                <c:pt idx="204">
                  <c:v>42574</c:v>
                </c:pt>
                <c:pt idx="205">
                  <c:v>42575</c:v>
                </c:pt>
                <c:pt idx="206">
                  <c:v>42576</c:v>
                </c:pt>
                <c:pt idx="207">
                  <c:v>42577</c:v>
                </c:pt>
                <c:pt idx="208">
                  <c:v>42578</c:v>
                </c:pt>
                <c:pt idx="209">
                  <c:v>42579</c:v>
                </c:pt>
                <c:pt idx="210">
                  <c:v>42580</c:v>
                </c:pt>
                <c:pt idx="211">
                  <c:v>42581</c:v>
                </c:pt>
                <c:pt idx="212">
                  <c:v>42582</c:v>
                </c:pt>
                <c:pt idx="213">
                  <c:v>42583</c:v>
                </c:pt>
                <c:pt idx="214">
                  <c:v>42584</c:v>
                </c:pt>
                <c:pt idx="215">
                  <c:v>42585</c:v>
                </c:pt>
                <c:pt idx="216">
                  <c:v>42586</c:v>
                </c:pt>
                <c:pt idx="217">
                  <c:v>42587</c:v>
                </c:pt>
                <c:pt idx="218">
                  <c:v>42588</c:v>
                </c:pt>
                <c:pt idx="219">
                  <c:v>42589</c:v>
                </c:pt>
                <c:pt idx="220">
                  <c:v>42590</c:v>
                </c:pt>
                <c:pt idx="221">
                  <c:v>42591</c:v>
                </c:pt>
                <c:pt idx="222">
                  <c:v>42592</c:v>
                </c:pt>
                <c:pt idx="223">
                  <c:v>42593</c:v>
                </c:pt>
                <c:pt idx="224">
                  <c:v>42594</c:v>
                </c:pt>
                <c:pt idx="225">
                  <c:v>42595</c:v>
                </c:pt>
                <c:pt idx="226">
                  <c:v>42596</c:v>
                </c:pt>
                <c:pt idx="227">
                  <c:v>42597</c:v>
                </c:pt>
                <c:pt idx="228">
                  <c:v>42598</c:v>
                </c:pt>
                <c:pt idx="229">
                  <c:v>42599</c:v>
                </c:pt>
                <c:pt idx="230">
                  <c:v>42600</c:v>
                </c:pt>
                <c:pt idx="231">
                  <c:v>42601</c:v>
                </c:pt>
                <c:pt idx="232">
                  <c:v>42602</c:v>
                </c:pt>
                <c:pt idx="233">
                  <c:v>42603</c:v>
                </c:pt>
                <c:pt idx="234">
                  <c:v>42604</c:v>
                </c:pt>
                <c:pt idx="235">
                  <c:v>42605</c:v>
                </c:pt>
                <c:pt idx="236">
                  <c:v>42606</c:v>
                </c:pt>
                <c:pt idx="237">
                  <c:v>42607</c:v>
                </c:pt>
                <c:pt idx="238">
                  <c:v>42608</c:v>
                </c:pt>
                <c:pt idx="239">
                  <c:v>42609</c:v>
                </c:pt>
                <c:pt idx="240">
                  <c:v>42610</c:v>
                </c:pt>
                <c:pt idx="241">
                  <c:v>42611</c:v>
                </c:pt>
                <c:pt idx="242">
                  <c:v>42612</c:v>
                </c:pt>
                <c:pt idx="243">
                  <c:v>42613</c:v>
                </c:pt>
                <c:pt idx="244">
                  <c:v>42614</c:v>
                </c:pt>
                <c:pt idx="245">
                  <c:v>42615</c:v>
                </c:pt>
                <c:pt idx="246">
                  <c:v>42616</c:v>
                </c:pt>
                <c:pt idx="247">
                  <c:v>42617</c:v>
                </c:pt>
                <c:pt idx="248">
                  <c:v>42618</c:v>
                </c:pt>
                <c:pt idx="249">
                  <c:v>42619</c:v>
                </c:pt>
                <c:pt idx="250">
                  <c:v>42620</c:v>
                </c:pt>
                <c:pt idx="251">
                  <c:v>42621</c:v>
                </c:pt>
                <c:pt idx="252">
                  <c:v>42622</c:v>
                </c:pt>
                <c:pt idx="253">
                  <c:v>42623</c:v>
                </c:pt>
                <c:pt idx="254">
                  <c:v>42624</c:v>
                </c:pt>
                <c:pt idx="255">
                  <c:v>42625</c:v>
                </c:pt>
                <c:pt idx="256">
                  <c:v>42626</c:v>
                </c:pt>
                <c:pt idx="257">
                  <c:v>42627</c:v>
                </c:pt>
                <c:pt idx="258">
                  <c:v>42628</c:v>
                </c:pt>
                <c:pt idx="259">
                  <c:v>42629</c:v>
                </c:pt>
                <c:pt idx="260">
                  <c:v>42630</c:v>
                </c:pt>
                <c:pt idx="261">
                  <c:v>42631</c:v>
                </c:pt>
                <c:pt idx="262">
                  <c:v>42632</c:v>
                </c:pt>
                <c:pt idx="263">
                  <c:v>42633</c:v>
                </c:pt>
                <c:pt idx="264">
                  <c:v>42634</c:v>
                </c:pt>
                <c:pt idx="265">
                  <c:v>42635</c:v>
                </c:pt>
                <c:pt idx="266">
                  <c:v>42636</c:v>
                </c:pt>
                <c:pt idx="267">
                  <c:v>42637</c:v>
                </c:pt>
                <c:pt idx="268">
                  <c:v>42638</c:v>
                </c:pt>
                <c:pt idx="269">
                  <c:v>42639</c:v>
                </c:pt>
                <c:pt idx="270">
                  <c:v>42640</c:v>
                </c:pt>
                <c:pt idx="271">
                  <c:v>42641</c:v>
                </c:pt>
                <c:pt idx="272">
                  <c:v>42642</c:v>
                </c:pt>
                <c:pt idx="273">
                  <c:v>42643</c:v>
                </c:pt>
                <c:pt idx="274">
                  <c:v>42644</c:v>
                </c:pt>
                <c:pt idx="275">
                  <c:v>42645</c:v>
                </c:pt>
                <c:pt idx="276">
                  <c:v>42646</c:v>
                </c:pt>
                <c:pt idx="277">
                  <c:v>42647</c:v>
                </c:pt>
                <c:pt idx="278">
                  <c:v>42648</c:v>
                </c:pt>
                <c:pt idx="279">
                  <c:v>42649</c:v>
                </c:pt>
                <c:pt idx="280">
                  <c:v>42650</c:v>
                </c:pt>
                <c:pt idx="281">
                  <c:v>42651</c:v>
                </c:pt>
                <c:pt idx="282">
                  <c:v>42652</c:v>
                </c:pt>
                <c:pt idx="283">
                  <c:v>42653</c:v>
                </c:pt>
                <c:pt idx="284">
                  <c:v>42654</c:v>
                </c:pt>
                <c:pt idx="285">
                  <c:v>42655</c:v>
                </c:pt>
                <c:pt idx="286">
                  <c:v>42656</c:v>
                </c:pt>
                <c:pt idx="287">
                  <c:v>42657</c:v>
                </c:pt>
                <c:pt idx="288">
                  <c:v>42658</c:v>
                </c:pt>
                <c:pt idx="289">
                  <c:v>42659</c:v>
                </c:pt>
                <c:pt idx="290">
                  <c:v>42660</c:v>
                </c:pt>
                <c:pt idx="291">
                  <c:v>42661</c:v>
                </c:pt>
                <c:pt idx="292">
                  <c:v>42662</c:v>
                </c:pt>
                <c:pt idx="293">
                  <c:v>42663</c:v>
                </c:pt>
                <c:pt idx="294">
                  <c:v>42664</c:v>
                </c:pt>
                <c:pt idx="295">
                  <c:v>42665</c:v>
                </c:pt>
                <c:pt idx="296">
                  <c:v>42666</c:v>
                </c:pt>
                <c:pt idx="297">
                  <c:v>42667</c:v>
                </c:pt>
                <c:pt idx="298">
                  <c:v>42668</c:v>
                </c:pt>
                <c:pt idx="299">
                  <c:v>42669</c:v>
                </c:pt>
                <c:pt idx="300">
                  <c:v>42670</c:v>
                </c:pt>
                <c:pt idx="301">
                  <c:v>42671</c:v>
                </c:pt>
                <c:pt idx="302">
                  <c:v>42672</c:v>
                </c:pt>
                <c:pt idx="303">
                  <c:v>42673</c:v>
                </c:pt>
                <c:pt idx="304">
                  <c:v>42674</c:v>
                </c:pt>
                <c:pt idx="305">
                  <c:v>42675</c:v>
                </c:pt>
                <c:pt idx="306">
                  <c:v>42676</c:v>
                </c:pt>
                <c:pt idx="307">
                  <c:v>42677</c:v>
                </c:pt>
                <c:pt idx="308">
                  <c:v>42678</c:v>
                </c:pt>
                <c:pt idx="309">
                  <c:v>42679</c:v>
                </c:pt>
                <c:pt idx="310">
                  <c:v>42680</c:v>
                </c:pt>
                <c:pt idx="311">
                  <c:v>42681</c:v>
                </c:pt>
                <c:pt idx="312">
                  <c:v>42682</c:v>
                </c:pt>
                <c:pt idx="313">
                  <c:v>42683</c:v>
                </c:pt>
                <c:pt idx="314">
                  <c:v>42684</c:v>
                </c:pt>
                <c:pt idx="315">
                  <c:v>42685</c:v>
                </c:pt>
                <c:pt idx="316">
                  <c:v>42686</c:v>
                </c:pt>
                <c:pt idx="317">
                  <c:v>42687</c:v>
                </c:pt>
                <c:pt idx="318">
                  <c:v>42688</c:v>
                </c:pt>
                <c:pt idx="319">
                  <c:v>42689</c:v>
                </c:pt>
                <c:pt idx="320">
                  <c:v>42690</c:v>
                </c:pt>
                <c:pt idx="321">
                  <c:v>42691</c:v>
                </c:pt>
                <c:pt idx="322">
                  <c:v>42692</c:v>
                </c:pt>
                <c:pt idx="323">
                  <c:v>42693</c:v>
                </c:pt>
                <c:pt idx="324">
                  <c:v>42694</c:v>
                </c:pt>
                <c:pt idx="325">
                  <c:v>42695</c:v>
                </c:pt>
                <c:pt idx="326">
                  <c:v>42696</c:v>
                </c:pt>
                <c:pt idx="327">
                  <c:v>42697</c:v>
                </c:pt>
                <c:pt idx="328">
                  <c:v>42698</c:v>
                </c:pt>
                <c:pt idx="329">
                  <c:v>42699</c:v>
                </c:pt>
                <c:pt idx="330">
                  <c:v>42700</c:v>
                </c:pt>
                <c:pt idx="331">
                  <c:v>42701</c:v>
                </c:pt>
                <c:pt idx="332">
                  <c:v>42702</c:v>
                </c:pt>
                <c:pt idx="333">
                  <c:v>42703</c:v>
                </c:pt>
                <c:pt idx="334">
                  <c:v>42704</c:v>
                </c:pt>
                <c:pt idx="335">
                  <c:v>42705</c:v>
                </c:pt>
                <c:pt idx="336">
                  <c:v>42706</c:v>
                </c:pt>
                <c:pt idx="337">
                  <c:v>42707</c:v>
                </c:pt>
                <c:pt idx="338">
                  <c:v>42708</c:v>
                </c:pt>
                <c:pt idx="339">
                  <c:v>42709</c:v>
                </c:pt>
                <c:pt idx="340">
                  <c:v>42710</c:v>
                </c:pt>
                <c:pt idx="341">
                  <c:v>42711</c:v>
                </c:pt>
                <c:pt idx="342">
                  <c:v>42712</c:v>
                </c:pt>
                <c:pt idx="343">
                  <c:v>42713</c:v>
                </c:pt>
                <c:pt idx="344">
                  <c:v>42714</c:v>
                </c:pt>
                <c:pt idx="345">
                  <c:v>42715</c:v>
                </c:pt>
                <c:pt idx="346">
                  <c:v>42716</c:v>
                </c:pt>
                <c:pt idx="347">
                  <c:v>42717</c:v>
                </c:pt>
                <c:pt idx="348">
                  <c:v>42718</c:v>
                </c:pt>
                <c:pt idx="349">
                  <c:v>42719</c:v>
                </c:pt>
                <c:pt idx="350">
                  <c:v>42720</c:v>
                </c:pt>
                <c:pt idx="351">
                  <c:v>42721</c:v>
                </c:pt>
                <c:pt idx="352">
                  <c:v>42722</c:v>
                </c:pt>
                <c:pt idx="353">
                  <c:v>42723</c:v>
                </c:pt>
                <c:pt idx="354">
                  <c:v>42724</c:v>
                </c:pt>
                <c:pt idx="355">
                  <c:v>42725</c:v>
                </c:pt>
                <c:pt idx="356">
                  <c:v>42726</c:v>
                </c:pt>
                <c:pt idx="357">
                  <c:v>42727</c:v>
                </c:pt>
                <c:pt idx="358">
                  <c:v>42728</c:v>
                </c:pt>
                <c:pt idx="359">
                  <c:v>42729</c:v>
                </c:pt>
                <c:pt idx="360">
                  <c:v>42730</c:v>
                </c:pt>
                <c:pt idx="361">
                  <c:v>42731</c:v>
                </c:pt>
                <c:pt idx="362">
                  <c:v>42732</c:v>
                </c:pt>
                <c:pt idx="363">
                  <c:v>42733</c:v>
                </c:pt>
                <c:pt idx="364">
                  <c:v>42734</c:v>
                </c:pt>
                <c:pt idx="365">
                  <c:v>42735</c:v>
                </c:pt>
              </c:numCache>
            </c:numRef>
          </c:xVal>
          <c:yVal>
            <c:numRef>
              <c:f>FINAL_ANALYSIS!$Y$2:$Y$367</c:f>
              <c:numCache>
                <c:formatCode>General</c:formatCode>
                <c:ptCount val="366"/>
                <c:pt idx="0">
                  <c:v>10.597479452054793</c:v>
                </c:pt>
                <c:pt idx="1">
                  <c:v>21.194958904109587</c:v>
                </c:pt>
                <c:pt idx="2">
                  <c:v>31.792438356164382</c:v>
                </c:pt>
                <c:pt idx="3">
                  <c:v>42.389917808219174</c:v>
                </c:pt>
                <c:pt idx="4">
                  <c:v>52.987397260273966</c:v>
                </c:pt>
                <c:pt idx="5">
                  <c:v>63.584876712328757</c:v>
                </c:pt>
                <c:pt idx="6">
                  <c:v>74.182356164383549</c:v>
                </c:pt>
                <c:pt idx="7">
                  <c:v>84.779835616438348</c:v>
                </c:pt>
                <c:pt idx="8">
                  <c:v>95.377315068493147</c:v>
                </c:pt>
                <c:pt idx="9">
                  <c:v>105.97479452054795</c:v>
                </c:pt>
                <c:pt idx="10">
                  <c:v>116.57227397260274</c:v>
                </c:pt>
                <c:pt idx="11">
                  <c:v>127.16975342465754</c:v>
                </c:pt>
                <c:pt idx="12">
                  <c:v>137.76723287671234</c:v>
                </c:pt>
                <c:pt idx="13">
                  <c:v>148.36471232876713</c:v>
                </c:pt>
                <c:pt idx="14">
                  <c:v>158.96219178082191</c:v>
                </c:pt>
                <c:pt idx="15">
                  <c:v>169.5596712328767</c:v>
                </c:pt>
                <c:pt idx="16">
                  <c:v>180.15715068493148</c:v>
                </c:pt>
                <c:pt idx="17">
                  <c:v>190.75463013698626</c:v>
                </c:pt>
                <c:pt idx="18">
                  <c:v>201.35210958904105</c:v>
                </c:pt>
                <c:pt idx="19">
                  <c:v>211.94958904109583</c:v>
                </c:pt>
                <c:pt idx="20">
                  <c:v>222.54706849315062</c:v>
                </c:pt>
                <c:pt idx="21">
                  <c:v>233.1445479452054</c:v>
                </c:pt>
                <c:pt idx="22">
                  <c:v>243.74202739726019</c:v>
                </c:pt>
                <c:pt idx="23">
                  <c:v>254.33950684931497</c:v>
                </c:pt>
                <c:pt idx="24">
                  <c:v>264.93698630136976</c:v>
                </c:pt>
                <c:pt idx="25">
                  <c:v>275.53446575342457</c:v>
                </c:pt>
                <c:pt idx="26">
                  <c:v>286.13194520547938</c:v>
                </c:pt>
                <c:pt idx="27">
                  <c:v>296.7294246575342</c:v>
                </c:pt>
                <c:pt idx="28">
                  <c:v>307.32690410958901</c:v>
                </c:pt>
                <c:pt idx="29">
                  <c:v>317.92438356164382</c:v>
                </c:pt>
                <c:pt idx="30">
                  <c:v>328.52186301369863</c:v>
                </c:pt>
                <c:pt idx="31">
                  <c:v>339.11934246575345</c:v>
                </c:pt>
                <c:pt idx="32">
                  <c:v>349.71682191780826</c:v>
                </c:pt>
                <c:pt idx="33">
                  <c:v>360.31430136986307</c:v>
                </c:pt>
                <c:pt idx="34">
                  <c:v>370.91178082191789</c:v>
                </c:pt>
                <c:pt idx="35">
                  <c:v>381.5092602739727</c:v>
                </c:pt>
                <c:pt idx="36">
                  <c:v>392.10673972602751</c:v>
                </c:pt>
                <c:pt idx="37">
                  <c:v>402.70421917808233</c:v>
                </c:pt>
                <c:pt idx="38">
                  <c:v>413.30169863013714</c:v>
                </c:pt>
                <c:pt idx="39">
                  <c:v>423.89917808219195</c:v>
                </c:pt>
                <c:pt idx="40">
                  <c:v>434.49665753424676</c:v>
                </c:pt>
                <c:pt idx="41">
                  <c:v>445.09413698630158</c:v>
                </c:pt>
                <c:pt idx="42">
                  <c:v>455.69161643835639</c:v>
                </c:pt>
                <c:pt idx="43">
                  <c:v>466.2890958904112</c:v>
                </c:pt>
                <c:pt idx="44">
                  <c:v>476.88657534246602</c:v>
                </c:pt>
                <c:pt idx="45">
                  <c:v>487.48405479452083</c:v>
                </c:pt>
                <c:pt idx="46">
                  <c:v>498.08153424657564</c:v>
                </c:pt>
                <c:pt idx="47">
                  <c:v>508.67901369863046</c:v>
                </c:pt>
                <c:pt idx="48">
                  <c:v>519.27649315068527</c:v>
                </c:pt>
                <c:pt idx="49">
                  <c:v>529.87397260274008</c:v>
                </c:pt>
                <c:pt idx="50">
                  <c:v>540.4714520547949</c:v>
                </c:pt>
                <c:pt idx="51">
                  <c:v>551.06893150684971</c:v>
                </c:pt>
                <c:pt idx="52">
                  <c:v>561.66641095890452</c:v>
                </c:pt>
                <c:pt idx="53">
                  <c:v>572.26389041095933</c:v>
                </c:pt>
                <c:pt idx="54">
                  <c:v>582.86136986301415</c:v>
                </c:pt>
                <c:pt idx="55">
                  <c:v>593.45884931506896</c:v>
                </c:pt>
                <c:pt idx="56">
                  <c:v>604.05632876712377</c:v>
                </c:pt>
                <c:pt idx="57">
                  <c:v>614.65380821917859</c:v>
                </c:pt>
                <c:pt idx="58">
                  <c:v>625.2512876712334</c:v>
                </c:pt>
                <c:pt idx="59">
                  <c:v>635.84876712328821</c:v>
                </c:pt>
                <c:pt idx="60">
                  <c:v>646.44624657534303</c:v>
                </c:pt>
                <c:pt idx="61">
                  <c:v>657.04372602739784</c:v>
                </c:pt>
                <c:pt idx="62">
                  <c:v>667.64120547945265</c:v>
                </c:pt>
                <c:pt idx="63">
                  <c:v>678.23868493150746</c:v>
                </c:pt>
                <c:pt idx="64">
                  <c:v>688.83616438356228</c:v>
                </c:pt>
                <c:pt idx="65">
                  <c:v>699.43364383561709</c:v>
                </c:pt>
                <c:pt idx="66">
                  <c:v>710.0311232876719</c:v>
                </c:pt>
                <c:pt idx="67">
                  <c:v>720.62860273972672</c:v>
                </c:pt>
                <c:pt idx="68">
                  <c:v>731.22608219178153</c:v>
                </c:pt>
                <c:pt idx="69">
                  <c:v>741.82356164383634</c:v>
                </c:pt>
                <c:pt idx="70">
                  <c:v>752.42104109589116</c:v>
                </c:pt>
                <c:pt idx="71">
                  <c:v>763.01852054794597</c:v>
                </c:pt>
                <c:pt idx="72">
                  <c:v>773.61600000000078</c:v>
                </c:pt>
                <c:pt idx="73">
                  <c:v>784.21347945205559</c:v>
                </c:pt>
                <c:pt idx="74">
                  <c:v>794.81095890411041</c:v>
                </c:pt>
                <c:pt idx="75">
                  <c:v>805.40843835616522</c:v>
                </c:pt>
                <c:pt idx="76">
                  <c:v>816.00591780822003</c:v>
                </c:pt>
                <c:pt idx="77">
                  <c:v>826.60339726027485</c:v>
                </c:pt>
                <c:pt idx="78">
                  <c:v>837.20087671232966</c:v>
                </c:pt>
                <c:pt idx="79">
                  <c:v>847.79835616438447</c:v>
                </c:pt>
                <c:pt idx="80">
                  <c:v>858.39583561643929</c:v>
                </c:pt>
                <c:pt idx="81">
                  <c:v>868.9933150684941</c:v>
                </c:pt>
                <c:pt idx="82">
                  <c:v>879.59079452054891</c:v>
                </c:pt>
                <c:pt idx="83">
                  <c:v>890.18827397260372</c:v>
                </c:pt>
                <c:pt idx="84">
                  <c:v>900.78575342465854</c:v>
                </c:pt>
                <c:pt idx="85">
                  <c:v>911.38323287671335</c:v>
                </c:pt>
                <c:pt idx="86">
                  <c:v>921.98071232876816</c:v>
                </c:pt>
                <c:pt idx="87">
                  <c:v>932.57819178082298</c:v>
                </c:pt>
                <c:pt idx="88">
                  <c:v>943.17567123287779</c:v>
                </c:pt>
                <c:pt idx="89">
                  <c:v>953.7731506849326</c:v>
                </c:pt>
                <c:pt idx="90">
                  <c:v>964.37063013698742</c:v>
                </c:pt>
                <c:pt idx="91">
                  <c:v>974.96810958904223</c:v>
                </c:pt>
                <c:pt idx="92">
                  <c:v>985.56558904109704</c:v>
                </c:pt>
                <c:pt idx="93">
                  <c:v>996.16306849315185</c:v>
                </c:pt>
                <c:pt idx="94">
                  <c:v>1006.7605479452067</c:v>
                </c:pt>
                <c:pt idx="95">
                  <c:v>1017.3580273972615</c:v>
                </c:pt>
                <c:pt idx="96">
                  <c:v>1027.9555068493162</c:v>
                </c:pt>
                <c:pt idx="97">
                  <c:v>1038.552986301371</c:v>
                </c:pt>
                <c:pt idx="98">
                  <c:v>1049.1504657534258</c:v>
                </c:pt>
                <c:pt idx="99">
                  <c:v>1059.7479452054806</c:v>
                </c:pt>
                <c:pt idx="100">
                  <c:v>1070.3454246575354</c:v>
                </c:pt>
                <c:pt idx="101">
                  <c:v>1080.9429041095902</c:v>
                </c:pt>
                <c:pt idx="102">
                  <c:v>1091.5403835616451</c:v>
                </c:pt>
                <c:pt idx="103">
                  <c:v>1102.1378630136999</c:v>
                </c:pt>
                <c:pt idx="104">
                  <c:v>1112.7353424657547</c:v>
                </c:pt>
                <c:pt idx="105">
                  <c:v>1123.3328219178095</c:v>
                </c:pt>
                <c:pt idx="106">
                  <c:v>1133.9303013698643</c:v>
                </c:pt>
                <c:pt idx="107">
                  <c:v>1144.5277808219191</c:v>
                </c:pt>
                <c:pt idx="108">
                  <c:v>1155.1252602739739</c:v>
                </c:pt>
                <c:pt idx="109">
                  <c:v>1165.7227397260287</c:v>
                </c:pt>
                <c:pt idx="110">
                  <c:v>1176.3202191780836</c:v>
                </c:pt>
                <c:pt idx="111">
                  <c:v>1186.9176986301384</c:v>
                </c:pt>
                <c:pt idx="112">
                  <c:v>1197.5151780821932</c:v>
                </c:pt>
                <c:pt idx="113">
                  <c:v>1208.112657534248</c:v>
                </c:pt>
                <c:pt idx="114">
                  <c:v>1218.7101369863028</c:v>
                </c:pt>
                <c:pt idx="115">
                  <c:v>1229.3076164383576</c:v>
                </c:pt>
                <c:pt idx="116">
                  <c:v>1239.9050958904124</c:v>
                </c:pt>
                <c:pt idx="117">
                  <c:v>1250.5025753424673</c:v>
                </c:pt>
                <c:pt idx="118">
                  <c:v>1261.1000547945221</c:v>
                </c:pt>
                <c:pt idx="119">
                  <c:v>1271.6975342465769</c:v>
                </c:pt>
                <c:pt idx="120">
                  <c:v>1282.2950136986317</c:v>
                </c:pt>
                <c:pt idx="121">
                  <c:v>1292.8924931506865</c:v>
                </c:pt>
                <c:pt idx="122">
                  <c:v>1303.4899726027413</c:v>
                </c:pt>
                <c:pt idx="123">
                  <c:v>1314.0874520547961</c:v>
                </c:pt>
                <c:pt idx="124">
                  <c:v>1324.6849315068509</c:v>
                </c:pt>
                <c:pt idx="125">
                  <c:v>1335.2824109589058</c:v>
                </c:pt>
                <c:pt idx="126">
                  <c:v>1345.8798904109606</c:v>
                </c:pt>
                <c:pt idx="127">
                  <c:v>1356.4773698630154</c:v>
                </c:pt>
                <c:pt idx="128">
                  <c:v>1367.0748493150702</c:v>
                </c:pt>
                <c:pt idx="129">
                  <c:v>1377.672328767125</c:v>
                </c:pt>
                <c:pt idx="130">
                  <c:v>1388.2698082191798</c:v>
                </c:pt>
                <c:pt idx="131">
                  <c:v>1398.8672876712346</c:v>
                </c:pt>
                <c:pt idx="132">
                  <c:v>1409.4647671232894</c:v>
                </c:pt>
                <c:pt idx="133">
                  <c:v>1420.0622465753443</c:v>
                </c:pt>
                <c:pt idx="134">
                  <c:v>1430.6597260273991</c:v>
                </c:pt>
                <c:pt idx="135">
                  <c:v>1441.2572054794539</c:v>
                </c:pt>
                <c:pt idx="136">
                  <c:v>1451.8546849315087</c:v>
                </c:pt>
                <c:pt idx="137">
                  <c:v>1462.4521643835635</c:v>
                </c:pt>
                <c:pt idx="138">
                  <c:v>1473.0496438356183</c:v>
                </c:pt>
                <c:pt idx="139">
                  <c:v>1483.6471232876731</c:v>
                </c:pt>
                <c:pt idx="140">
                  <c:v>1494.244602739728</c:v>
                </c:pt>
                <c:pt idx="141">
                  <c:v>1504.8420821917828</c:v>
                </c:pt>
                <c:pt idx="142">
                  <c:v>1515.4395616438376</c:v>
                </c:pt>
                <c:pt idx="143">
                  <c:v>1526.0370410958924</c:v>
                </c:pt>
                <c:pt idx="144">
                  <c:v>1536.6345205479472</c:v>
                </c:pt>
                <c:pt idx="145">
                  <c:v>1547.232000000002</c:v>
                </c:pt>
                <c:pt idx="146">
                  <c:v>1557.8294794520568</c:v>
                </c:pt>
                <c:pt idx="147">
                  <c:v>1568.4269589041116</c:v>
                </c:pt>
                <c:pt idx="148">
                  <c:v>1579.0244383561665</c:v>
                </c:pt>
                <c:pt idx="149">
                  <c:v>1589.6219178082213</c:v>
                </c:pt>
                <c:pt idx="150">
                  <c:v>1600.2193972602761</c:v>
                </c:pt>
                <c:pt idx="151">
                  <c:v>1610.8168767123309</c:v>
                </c:pt>
                <c:pt idx="152">
                  <c:v>1621.4143561643857</c:v>
                </c:pt>
                <c:pt idx="153">
                  <c:v>1632.0118356164405</c:v>
                </c:pt>
                <c:pt idx="154">
                  <c:v>1642.6093150684953</c:v>
                </c:pt>
                <c:pt idx="155">
                  <c:v>1653.2067945205501</c:v>
                </c:pt>
                <c:pt idx="156">
                  <c:v>1663.804273972605</c:v>
                </c:pt>
                <c:pt idx="157">
                  <c:v>1674.4017534246598</c:v>
                </c:pt>
                <c:pt idx="158">
                  <c:v>1684.9992328767146</c:v>
                </c:pt>
                <c:pt idx="159">
                  <c:v>1695.5967123287694</c:v>
                </c:pt>
                <c:pt idx="160">
                  <c:v>1706.1941917808242</c:v>
                </c:pt>
                <c:pt idx="161">
                  <c:v>1716.791671232879</c:v>
                </c:pt>
                <c:pt idx="162">
                  <c:v>1727.3891506849338</c:v>
                </c:pt>
                <c:pt idx="163">
                  <c:v>1737.9866301369887</c:v>
                </c:pt>
                <c:pt idx="164">
                  <c:v>1748.5841095890435</c:v>
                </c:pt>
                <c:pt idx="165">
                  <c:v>1759.1815890410983</c:v>
                </c:pt>
                <c:pt idx="166">
                  <c:v>1769.7790684931531</c:v>
                </c:pt>
                <c:pt idx="167">
                  <c:v>1780.3765479452079</c:v>
                </c:pt>
                <c:pt idx="168">
                  <c:v>1790.9740273972627</c:v>
                </c:pt>
                <c:pt idx="169">
                  <c:v>1801.5715068493175</c:v>
                </c:pt>
                <c:pt idx="170">
                  <c:v>1812.1689863013723</c:v>
                </c:pt>
                <c:pt idx="171">
                  <c:v>1822.7664657534272</c:v>
                </c:pt>
                <c:pt idx="172">
                  <c:v>1833.363945205482</c:v>
                </c:pt>
                <c:pt idx="173">
                  <c:v>1843.9614246575368</c:v>
                </c:pt>
                <c:pt idx="174">
                  <c:v>1854.5589041095916</c:v>
                </c:pt>
                <c:pt idx="175">
                  <c:v>1865.1563835616464</c:v>
                </c:pt>
                <c:pt idx="176">
                  <c:v>1875.7538630137012</c:v>
                </c:pt>
                <c:pt idx="177">
                  <c:v>1886.351342465756</c:v>
                </c:pt>
                <c:pt idx="178">
                  <c:v>1896.9488219178108</c:v>
                </c:pt>
                <c:pt idx="179">
                  <c:v>1907.5463013698657</c:v>
                </c:pt>
                <c:pt idx="180">
                  <c:v>1918.1437808219205</c:v>
                </c:pt>
                <c:pt idx="181">
                  <c:v>1928.7412602739753</c:v>
                </c:pt>
                <c:pt idx="182">
                  <c:v>1939.3387397260301</c:v>
                </c:pt>
                <c:pt idx="183">
                  <c:v>1949.9362191780849</c:v>
                </c:pt>
                <c:pt idx="184">
                  <c:v>1960.5336986301397</c:v>
                </c:pt>
                <c:pt idx="185">
                  <c:v>1971.1311780821945</c:v>
                </c:pt>
                <c:pt idx="186">
                  <c:v>1981.7286575342494</c:v>
                </c:pt>
                <c:pt idx="187">
                  <c:v>1992.3261369863042</c:v>
                </c:pt>
                <c:pt idx="188">
                  <c:v>2002.923616438359</c:v>
                </c:pt>
                <c:pt idx="189">
                  <c:v>2013.5210958904138</c:v>
                </c:pt>
                <c:pt idx="190">
                  <c:v>2024.1185753424686</c:v>
                </c:pt>
                <c:pt idx="191">
                  <c:v>2034.7160547945234</c:v>
                </c:pt>
                <c:pt idx="192">
                  <c:v>2045.3135342465782</c:v>
                </c:pt>
                <c:pt idx="193">
                  <c:v>2055.9110136986328</c:v>
                </c:pt>
                <c:pt idx="194">
                  <c:v>2066.5084931506876</c:v>
                </c:pt>
                <c:pt idx="195">
                  <c:v>2077.1059726027424</c:v>
                </c:pt>
                <c:pt idx="196">
                  <c:v>2087.7034520547973</c:v>
                </c:pt>
                <c:pt idx="197">
                  <c:v>2098.3009315068521</c:v>
                </c:pt>
                <c:pt idx="198">
                  <c:v>2108.8984109589069</c:v>
                </c:pt>
                <c:pt idx="199">
                  <c:v>2119.4958904109617</c:v>
                </c:pt>
                <c:pt idx="200">
                  <c:v>2130.0933698630165</c:v>
                </c:pt>
                <c:pt idx="201">
                  <c:v>2140.6908493150713</c:v>
                </c:pt>
                <c:pt idx="202">
                  <c:v>2151.2883287671261</c:v>
                </c:pt>
                <c:pt idx="203">
                  <c:v>2161.8858082191809</c:v>
                </c:pt>
                <c:pt idx="204">
                  <c:v>2172.4832876712358</c:v>
                </c:pt>
                <c:pt idx="205">
                  <c:v>2183.0807671232906</c:v>
                </c:pt>
                <c:pt idx="206">
                  <c:v>2193.6782465753454</c:v>
                </c:pt>
                <c:pt idx="207">
                  <c:v>2204.2757260274002</c:v>
                </c:pt>
                <c:pt idx="208">
                  <c:v>2214.873205479455</c:v>
                </c:pt>
                <c:pt idx="209">
                  <c:v>2225.4706849315098</c:v>
                </c:pt>
                <c:pt idx="210">
                  <c:v>2236.0681643835646</c:v>
                </c:pt>
                <c:pt idx="211">
                  <c:v>2246.6656438356194</c:v>
                </c:pt>
                <c:pt idx="212">
                  <c:v>2257.2631232876743</c:v>
                </c:pt>
                <c:pt idx="213">
                  <c:v>2267.8606027397291</c:v>
                </c:pt>
                <c:pt idx="214">
                  <c:v>2278.4580821917839</c:v>
                </c:pt>
                <c:pt idx="215">
                  <c:v>2289.0555616438387</c:v>
                </c:pt>
                <c:pt idx="216">
                  <c:v>2299.6530410958935</c:v>
                </c:pt>
                <c:pt idx="217">
                  <c:v>2310.2505205479483</c:v>
                </c:pt>
                <c:pt idx="218">
                  <c:v>2320.8480000000031</c:v>
                </c:pt>
                <c:pt idx="219">
                  <c:v>2331.445479452058</c:v>
                </c:pt>
                <c:pt idx="220">
                  <c:v>2342.0429589041128</c:v>
                </c:pt>
                <c:pt idx="221">
                  <c:v>2352.6404383561676</c:v>
                </c:pt>
                <c:pt idx="222">
                  <c:v>2363.2379178082224</c:v>
                </c:pt>
                <c:pt idx="223">
                  <c:v>2373.8353972602772</c:v>
                </c:pt>
                <c:pt idx="224">
                  <c:v>2384.432876712332</c:v>
                </c:pt>
                <c:pt idx="225">
                  <c:v>2395.0303561643868</c:v>
                </c:pt>
                <c:pt idx="226">
                  <c:v>2405.6278356164416</c:v>
                </c:pt>
                <c:pt idx="227">
                  <c:v>2416.2253150684965</c:v>
                </c:pt>
                <c:pt idx="228">
                  <c:v>2426.8227945205513</c:v>
                </c:pt>
                <c:pt idx="229">
                  <c:v>2437.4202739726061</c:v>
                </c:pt>
                <c:pt idx="230">
                  <c:v>2448.0177534246609</c:v>
                </c:pt>
                <c:pt idx="231">
                  <c:v>2458.6152328767157</c:v>
                </c:pt>
                <c:pt idx="232">
                  <c:v>2469.2127123287705</c:v>
                </c:pt>
                <c:pt idx="233">
                  <c:v>2479.8101917808253</c:v>
                </c:pt>
                <c:pt idx="234">
                  <c:v>2490.4076712328801</c:v>
                </c:pt>
                <c:pt idx="235">
                  <c:v>2501.005150684935</c:v>
                </c:pt>
                <c:pt idx="236">
                  <c:v>2511.6026301369898</c:v>
                </c:pt>
                <c:pt idx="237">
                  <c:v>2522.2001095890446</c:v>
                </c:pt>
                <c:pt idx="238">
                  <c:v>2532.7975890410994</c:v>
                </c:pt>
                <c:pt idx="239">
                  <c:v>2543.3950684931542</c:v>
                </c:pt>
                <c:pt idx="240">
                  <c:v>2553.992547945209</c:v>
                </c:pt>
                <c:pt idx="241">
                  <c:v>2564.5900273972638</c:v>
                </c:pt>
                <c:pt idx="242">
                  <c:v>2575.1875068493187</c:v>
                </c:pt>
                <c:pt idx="243">
                  <c:v>2585.7849863013735</c:v>
                </c:pt>
                <c:pt idx="244">
                  <c:v>2596.3824657534283</c:v>
                </c:pt>
                <c:pt idx="245">
                  <c:v>2606.9799452054831</c:v>
                </c:pt>
                <c:pt idx="246">
                  <c:v>2617.5774246575379</c:v>
                </c:pt>
                <c:pt idx="247">
                  <c:v>2628.1749041095927</c:v>
                </c:pt>
                <c:pt idx="248">
                  <c:v>2638.7723835616475</c:v>
                </c:pt>
                <c:pt idx="249">
                  <c:v>2649.3698630137023</c:v>
                </c:pt>
                <c:pt idx="250">
                  <c:v>2659.9673424657572</c:v>
                </c:pt>
                <c:pt idx="251">
                  <c:v>2670.564821917812</c:v>
                </c:pt>
                <c:pt idx="252">
                  <c:v>2681.1623013698668</c:v>
                </c:pt>
                <c:pt idx="253">
                  <c:v>2691.7597808219216</c:v>
                </c:pt>
                <c:pt idx="254">
                  <c:v>2702.3572602739764</c:v>
                </c:pt>
                <c:pt idx="255">
                  <c:v>2712.9547397260312</c:v>
                </c:pt>
                <c:pt idx="256">
                  <c:v>2723.552219178086</c:v>
                </c:pt>
                <c:pt idx="257">
                  <c:v>2734.1496986301408</c:v>
                </c:pt>
                <c:pt idx="258">
                  <c:v>2744.7471780821957</c:v>
                </c:pt>
                <c:pt idx="259">
                  <c:v>2755.3446575342505</c:v>
                </c:pt>
                <c:pt idx="260">
                  <c:v>2765.9421369863053</c:v>
                </c:pt>
                <c:pt idx="261">
                  <c:v>2776.5396164383601</c:v>
                </c:pt>
                <c:pt idx="262">
                  <c:v>2787.1370958904149</c:v>
                </c:pt>
                <c:pt idx="263">
                  <c:v>2797.7345753424697</c:v>
                </c:pt>
                <c:pt idx="264">
                  <c:v>2808.3320547945245</c:v>
                </c:pt>
                <c:pt idx="265">
                  <c:v>2818.9295342465794</c:v>
                </c:pt>
                <c:pt idx="266">
                  <c:v>2829.5270136986342</c:v>
                </c:pt>
                <c:pt idx="267">
                  <c:v>2840.124493150689</c:v>
                </c:pt>
                <c:pt idx="268">
                  <c:v>2850.7219726027438</c:v>
                </c:pt>
                <c:pt idx="269">
                  <c:v>2861.3194520547986</c:v>
                </c:pt>
                <c:pt idx="270">
                  <c:v>2871.9169315068534</c:v>
                </c:pt>
                <c:pt idx="271">
                  <c:v>2882.5144109589082</c:v>
                </c:pt>
                <c:pt idx="272">
                  <c:v>2893.111890410963</c:v>
                </c:pt>
                <c:pt idx="273">
                  <c:v>2903.7093698630179</c:v>
                </c:pt>
                <c:pt idx="274">
                  <c:v>2914.3068493150727</c:v>
                </c:pt>
                <c:pt idx="275">
                  <c:v>2924.9043287671275</c:v>
                </c:pt>
                <c:pt idx="276">
                  <c:v>2935.5018082191823</c:v>
                </c:pt>
                <c:pt idx="277">
                  <c:v>2946.0992876712371</c:v>
                </c:pt>
                <c:pt idx="278">
                  <c:v>2956.6967671232919</c:v>
                </c:pt>
                <c:pt idx="279">
                  <c:v>2967.2942465753467</c:v>
                </c:pt>
                <c:pt idx="280">
                  <c:v>2977.8917260274015</c:v>
                </c:pt>
                <c:pt idx="281">
                  <c:v>2988.4892054794564</c:v>
                </c:pt>
                <c:pt idx="282">
                  <c:v>2999.0866849315112</c:v>
                </c:pt>
                <c:pt idx="283">
                  <c:v>3009.684164383566</c:v>
                </c:pt>
                <c:pt idx="284">
                  <c:v>3020.2816438356208</c:v>
                </c:pt>
                <c:pt idx="285">
                  <c:v>3030.8791232876756</c:v>
                </c:pt>
                <c:pt idx="286">
                  <c:v>3041.4766027397304</c:v>
                </c:pt>
                <c:pt idx="287">
                  <c:v>3052.0740821917852</c:v>
                </c:pt>
                <c:pt idx="288">
                  <c:v>3062.6715616438401</c:v>
                </c:pt>
                <c:pt idx="289">
                  <c:v>3073.2690410958949</c:v>
                </c:pt>
                <c:pt idx="290">
                  <c:v>3083.8665205479497</c:v>
                </c:pt>
                <c:pt idx="291">
                  <c:v>3094.4640000000045</c:v>
                </c:pt>
                <c:pt idx="292">
                  <c:v>3105.0614794520593</c:v>
                </c:pt>
                <c:pt idx="293">
                  <c:v>3115.6589589041141</c:v>
                </c:pt>
                <c:pt idx="294">
                  <c:v>3126.2564383561689</c:v>
                </c:pt>
                <c:pt idx="295">
                  <c:v>3136.8539178082237</c:v>
                </c:pt>
                <c:pt idx="296">
                  <c:v>3147.4513972602786</c:v>
                </c:pt>
                <c:pt idx="297">
                  <c:v>3158.0488767123334</c:v>
                </c:pt>
                <c:pt idx="298">
                  <c:v>3168.6463561643882</c:v>
                </c:pt>
                <c:pt idx="299">
                  <c:v>3179.243835616443</c:v>
                </c:pt>
                <c:pt idx="300">
                  <c:v>3189.8413150684978</c:v>
                </c:pt>
                <c:pt idx="301">
                  <c:v>3200.4387945205526</c:v>
                </c:pt>
                <c:pt idx="302">
                  <c:v>3211.0362739726074</c:v>
                </c:pt>
                <c:pt idx="303">
                  <c:v>3221.6337534246622</c:v>
                </c:pt>
                <c:pt idx="304">
                  <c:v>3232.2312328767171</c:v>
                </c:pt>
                <c:pt idx="305">
                  <c:v>3242.8287123287719</c:v>
                </c:pt>
                <c:pt idx="306">
                  <c:v>3253.4261917808267</c:v>
                </c:pt>
                <c:pt idx="307">
                  <c:v>3264.0236712328815</c:v>
                </c:pt>
                <c:pt idx="308">
                  <c:v>3274.6211506849363</c:v>
                </c:pt>
                <c:pt idx="309">
                  <c:v>3285.2186301369911</c:v>
                </c:pt>
                <c:pt idx="310">
                  <c:v>3295.8161095890459</c:v>
                </c:pt>
                <c:pt idx="311">
                  <c:v>3306.4135890411007</c:v>
                </c:pt>
                <c:pt idx="312">
                  <c:v>3317.0110684931556</c:v>
                </c:pt>
                <c:pt idx="313">
                  <c:v>3327.6085479452104</c:v>
                </c:pt>
                <c:pt idx="314">
                  <c:v>3338.2060273972652</c:v>
                </c:pt>
                <c:pt idx="315">
                  <c:v>3348.80350684932</c:v>
                </c:pt>
                <c:pt idx="316">
                  <c:v>3359.4009863013748</c:v>
                </c:pt>
                <c:pt idx="317">
                  <c:v>3369.9984657534296</c:v>
                </c:pt>
                <c:pt idx="318">
                  <c:v>3380.5959452054844</c:v>
                </c:pt>
                <c:pt idx="319">
                  <c:v>3391.1934246575393</c:v>
                </c:pt>
                <c:pt idx="320">
                  <c:v>3401.7909041095941</c:v>
                </c:pt>
                <c:pt idx="321">
                  <c:v>3412.3883835616489</c:v>
                </c:pt>
                <c:pt idx="322">
                  <c:v>3422.9858630137037</c:v>
                </c:pt>
                <c:pt idx="323">
                  <c:v>3433.5833424657585</c:v>
                </c:pt>
                <c:pt idx="324">
                  <c:v>3444.1808219178133</c:v>
                </c:pt>
                <c:pt idx="325">
                  <c:v>3454.7783013698681</c:v>
                </c:pt>
                <c:pt idx="326">
                  <c:v>3465.3757808219229</c:v>
                </c:pt>
                <c:pt idx="327">
                  <c:v>3475.9732602739778</c:v>
                </c:pt>
                <c:pt idx="328">
                  <c:v>3486.5707397260326</c:v>
                </c:pt>
                <c:pt idx="329">
                  <c:v>3497.1682191780874</c:v>
                </c:pt>
                <c:pt idx="330">
                  <c:v>3507.7656986301422</c:v>
                </c:pt>
                <c:pt idx="331">
                  <c:v>3518.363178082197</c:v>
                </c:pt>
                <c:pt idx="332">
                  <c:v>3528.9606575342518</c:v>
                </c:pt>
                <c:pt idx="333">
                  <c:v>3539.5581369863066</c:v>
                </c:pt>
                <c:pt idx="334">
                  <c:v>3550.1556164383614</c:v>
                </c:pt>
                <c:pt idx="335">
                  <c:v>3560.7530958904163</c:v>
                </c:pt>
                <c:pt idx="336">
                  <c:v>3571.3505753424711</c:v>
                </c:pt>
                <c:pt idx="337">
                  <c:v>3581.9480547945259</c:v>
                </c:pt>
                <c:pt idx="338">
                  <c:v>3592.5455342465807</c:v>
                </c:pt>
                <c:pt idx="339">
                  <c:v>3603.1430136986355</c:v>
                </c:pt>
                <c:pt idx="340">
                  <c:v>3613.7404931506903</c:v>
                </c:pt>
                <c:pt idx="341">
                  <c:v>3624.3379726027451</c:v>
                </c:pt>
                <c:pt idx="342">
                  <c:v>3634.9354520548</c:v>
                </c:pt>
                <c:pt idx="343">
                  <c:v>3645.5329315068548</c:v>
                </c:pt>
                <c:pt idx="344">
                  <c:v>3656.1304109589096</c:v>
                </c:pt>
                <c:pt idx="345">
                  <c:v>3666.7278904109644</c:v>
                </c:pt>
                <c:pt idx="346">
                  <c:v>3677.3253698630192</c:v>
                </c:pt>
                <c:pt idx="347">
                  <c:v>3687.922849315074</c:v>
                </c:pt>
                <c:pt idx="348">
                  <c:v>3698.5203287671288</c:v>
                </c:pt>
                <c:pt idx="349">
                  <c:v>3709.1178082191836</c:v>
                </c:pt>
                <c:pt idx="350">
                  <c:v>3719.7152876712385</c:v>
                </c:pt>
                <c:pt idx="351">
                  <c:v>3730.3127671232933</c:v>
                </c:pt>
                <c:pt idx="352">
                  <c:v>3740.9102465753481</c:v>
                </c:pt>
                <c:pt idx="353">
                  <c:v>3751.5077260274029</c:v>
                </c:pt>
                <c:pt idx="354">
                  <c:v>3762.1052054794577</c:v>
                </c:pt>
                <c:pt idx="355">
                  <c:v>3772.7026849315125</c:v>
                </c:pt>
                <c:pt idx="356">
                  <c:v>3783.3001643835673</c:v>
                </c:pt>
                <c:pt idx="357">
                  <c:v>3793.8976438356221</c:v>
                </c:pt>
                <c:pt idx="358">
                  <c:v>3804.495123287677</c:v>
                </c:pt>
                <c:pt idx="359">
                  <c:v>3815.0926027397318</c:v>
                </c:pt>
                <c:pt idx="360">
                  <c:v>3825.6900821917866</c:v>
                </c:pt>
                <c:pt idx="361">
                  <c:v>3836.2875616438414</c:v>
                </c:pt>
                <c:pt idx="362">
                  <c:v>3846.8850410958962</c:v>
                </c:pt>
                <c:pt idx="363">
                  <c:v>3857.482520547951</c:v>
                </c:pt>
                <c:pt idx="364">
                  <c:v>3868.0800000000058</c:v>
                </c:pt>
                <c:pt idx="365">
                  <c:v>3878.6774794520607</c:v>
                </c:pt>
              </c:numCache>
            </c:numRef>
          </c:yVal>
          <c:smooth val="0"/>
          <c:extLst>
            <c:ext xmlns:c16="http://schemas.microsoft.com/office/drawing/2014/chart" uri="{C3380CC4-5D6E-409C-BE32-E72D297353CC}">
              <c16:uniqueId val="{00000004-41BE-4D16-BC86-7EE617715C0D}"/>
            </c:ext>
          </c:extLst>
        </c:ser>
        <c:ser>
          <c:idx val="6"/>
          <c:order val="5"/>
          <c:tx>
            <c:strRef>
              <c:f>FINAL_ANALYSIS!$AA$1</c:f>
              <c:strCache>
                <c:ptCount val="1"/>
                <c:pt idx="0">
                  <c:v>Toyota Auris Hybrid</c:v>
                </c:pt>
              </c:strCache>
            </c:strRef>
          </c:tx>
          <c:spPr>
            <a:ln w="12700" cap="rnd">
              <a:solidFill>
                <a:schemeClr val="tx1"/>
              </a:solidFill>
              <a:round/>
            </a:ln>
            <a:effectLst/>
          </c:spPr>
          <c:marker>
            <c:symbol val="circle"/>
            <c:size val="5"/>
            <c:spPr>
              <a:solidFill>
                <a:schemeClr val="accent1">
                  <a:lumMod val="60000"/>
                </a:schemeClr>
              </a:solidFill>
              <a:ln w="12700">
                <a:solidFill>
                  <a:schemeClr val="accent1">
                    <a:lumMod val="60000"/>
                  </a:schemeClr>
                </a:solidFill>
              </a:ln>
              <a:effectLst/>
            </c:spPr>
          </c:marker>
          <c:xVal>
            <c:numRef>
              <c:f>FINAL_ANALYSIS!$B$2:$B$367</c:f>
              <c:numCache>
                <c:formatCode>m/d/yyyy</c:formatCode>
                <c:ptCount val="366"/>
                <c:pt idx="0">
                  <c:v>42370</c:v>
                </c:pt>
                <c:pt idx="1">
                  <c:v>42371</c:v>
                </c:pt>
                <c:pt idx="2">
                  <c:v>42372</c:v>
                </c:pt>
                <c:pt idx="3">
                  <c:v>42373</c:v>
                </c:pt>
                <c:pt idx="4">
                  <c:v>42374</c:v>
                </c:pt>
                <c:pt idx="5">
                  <c:v>42375</c:v>
                </c:pt>
                <c:pt idx="6">
                  <c:v>42376</c:v>
                </c:pt>
                <c:pt idx="7">
                  <c:v>42377</c:v>
                </c:pt>
                <c:pt idx="8">
                  <c:v>42378</c:v>
                </c:pt>
                <c:pt idx="9">
                  <c:v>42379</c:v>
                </c:pt>
                <c:pt idx="10">
                  <c:v>42380</c:v>
                </c:pt>
                <c:pt idx="11">
                  <c:v>42381</c:v>
                </c:pt>
                <c:pt idx="12">
                  <c:v>42382</c:v>
                </c:pt>
                <c:pt idx="13">
                  <c:v>42383</c:v>
                </c:pt>
                <c:pt idx="14">
                  <c:v>42384</c:v>
                </c:pt>
                <c:pt idx="15">
                  <c:v>42385</c:v>
                </c:pt>
                <c:pt idx="16">
                  <c:v>42386</c:v>
                </c:pt>
                <c:pt idx="17">
                  <c:v>42387</c:v>
                </c:pt>
                <c:pt idx="18">
                  <c:v>42388</c:v>
                </c:pt>
                <c:pt idx="19">
                  <c:v>42389</c:v>
                </c:pt>
                <c:pt idx="20">
                  <c:v>42390</c:v>
                </c:pt>
                <c:pt idx="21">
                  <c:v>42391</c:v>
                </c:pt>
                <c:pt idx="22">
                  <c:v>42392</c:v>
                </c:pt>
                <c:pt idx="23">
                  <c:v>42393</c:v>
                </c:pt>
                <c:pt idx="24">
                  <c:v>42394</c:v>
                </c:pt>
                <c:pt idx="25">
                  <c:v>42395</c:v>
                </c:pt>
                <c:pt idx="26">
                  <c:v>42396</c:v>
                </c:pt>
                <c:pt idx="27">
                  <c:v>42397</c:v>
                </c:pt>
                <c:pt idx="28">
                  <c:v>42398</c:v>
                </c:pt>
                <c:pt idx="29">
                  <c:v>42399</c:v>
                </c:pt>
                <c:pt idx="30">
                  <c:v>42400</c:v>
                </c:pt>
                <c:pt idx="31">
                  <c:v>42401</c:v>
                </c:pt>
                <c:pt idx="32">
                  <c:v>42402</c:v>
                </c:pt>
                <c:pt idx="33">
                  <c:v>42403</c:v>
                </c:pt>
                <c:pt idx="34">
                  <c:v>42404</c:v>
                </c:pt>
                <c:pt idx="35">
                  <c:v>42405</c:v>
                </c:pt>
                <c:pt idx="36">
                  <c:v>42406</c:v>
                </c:pt>
                <c:pt idx="37">
                  <c:v>42407</c:v>
                </c:pt>
                <c:pt idx="38">
                  <c:v>42408</c:v>
                </c:pt>
                <c:pt idx="39">
                  <c:v>42409</c:v>
                </c:pt>
                <c:pt idx="40">
                  <c:v>42410</c:v>
                </c:pt>
                <c:pt idx="41">
                  <c:v>42411</c:v>
                </c:pt>
                <c:pt idx="42">
                  <c:v>42412</c:v>
                </c:pt>
                <c:pt idx="43">
                  <c:v>42413</c:v>
                </c:pt>
                <c:pt idx="44">
                  <c:v>42414</c:v>
                </c:pt>
                <c:pt idx="45">
                  <c:v>42415</c:v>
                </c:pt>
                <c:pt idx="46">
                  <c:v>42416</c:v>
                </c:pt>
                <c:pt idx="47">
                  <c:v>42417</c:v>
                </c:pt>
                <c:pt idx="48">
                  <c:v>42418</c:v>
                </c:pt>
                <c:pt idx="49">
                  <c:v>42419</c:v>
                </c:pt>
                <c:pt idx="50">
                  <c:v>42420</c:v>
                </c:pt>
                <c:pt idx="51">
                  <c:v>42421</c:v>
                </c:pt>
                <c:pt idx="52">
                  <c:v>42422</c:v>
                </c:pt>
                <c:pt idx="53">
                  <c:v>42423</c:v>
                </c:pt>
                <c:pt idx="54">
                  <c:v>42424</c:v>
                </c:pt>
                <c:pt idx="55">
                  <c:v>42425</c:v>
                </c:pt>
                <c:pt idx="56">
                  <c:v>42426</c:v>
                </c:pt>
                <c:pt idx="57">
                  <c:v>42427</c:v>
                </c:pt>
                <c:pt idx="58">
                  <c:v>42428</c:v>
                </c:pt>
                <c:pt idx="59">
                  <c:v>42429</c:v>
                </c:pt>
                <c:pt idx="60">
                  <c:v>42430</c:v>
                </c:pt>
                <c:pt idx="61">
                  <c:v>42431</c:v>
                </c:pt>
                <c:pt idx="62">
                  <c:v>42432</c:v>
                </c:pt>
                <c:pt idx="63">
                  <c:v>42433</c:v>
                </c:pt>
                <c:pt idx="64">
                  <c:v>42434</c:v>
                </c:pt>
                <c:pt idx="65">
                  <c:v>42435</c:v>
                </c:pt>
                <c:pt idx="66">
                  <c:v>42436</c:v>
                </c:pt>
                <c:pt idx="67">
                  <c:v>42437</c:v>
                </c:pt>
                <c:pt idx="68">
                  <c:v>42438</c:v>
                </c:pt>
                <c:pt idx="69">
                  <c:v>42439</c:v>
                </c:pt>
                <c:pt idx="70">
                  <c:v>42440</c:v>
                </c:pt>
                <c:pt idx="71">
                  <c:v>42441</c:v>
                </c:pt>
                <c:pt idx="72">
                  <c:v>42442</c:v>
                </c:pt>
                <c:pt idx="73">
                  <c:v>42443</c:v>
                </c:pt>
                <c:pt idx="74">
                  <c:v>42444</c:v>
                </c:pt>
                <c:pt idx="75">
                  <c:v>42445</c:v>
                </c:pt>
                <c:pt idx="76">
                  <c:v>42446</c:v>
                </c:pt>
                <c:pt idx="77">
                  <c:v>42447</c:v>
                </c:pt>
                <c:pt idx="78">
                  <c:v>42448</c:v>
                </c:pt>
                <c:pt idx="79">
                  <c:v>42449</c:v>
                </c:pt>
                <c:pt idx="80">
                  <c:v>42450</c:v>
                </c:pt>
                <c:pt idx="81">
                  <c:v>42451</c:v>
                </c:pt>
                <c:pt idx="82">
                  <c:v>42452</c:v>
                </c:pt>
                <c:pt idx="83">
                  <c:v>42453</c:v>
                </c:pt>
                <c:pt idx="84">
                  <c:v>42454</c:v>
                </c:pt>
                <c:pt idx="85">
                  <c:v>42455</c:v>
                </c:pt>
                <c:pt idx="86">
                  <c:v>42456</c:v>
                </c:pt>
                <c:pt idx="87">
                  <c:v>42457</c:v>
                </c:pt>
                <c:pt idx="88">
                  <c:v>42458</c:v>
                </c:pt>
                <c:pt idx="89">
                  <c:v>42459</c:v>
                </c:pt>
                <c:pt idx="90">
                  <c:v>42460</c:v>
                </c:pt>
                <c:pt idx="91">
                  <c:v>42461</c:v>
                </c:pt>
                <c:pt idx="92">
                  <c:v>42462</c:v>
                </c:pt>
                <c:pt idx="93">
                  <c:v>42463</c:v>
                </c:pt>
                <c:pt idx="94">
                  <c:v>42464</c:v>
                </c:pt>
                <c:pt idx="95">
                  <c:v>42465</c:v>
                </c:pt>
                <c:pt idx="96">
                  <c:v>42466</c:v>
                </c:pt>
                <c:pt idx="97">
                  <c:v>42467</c:v>
                </c:pt>
                <c:pt idx="98">
                  <c:v>42468</c:v>
                </c:pt>
                <c:pt idx="99">
                  <c:v>42469</c:v>
                </c:pt>
                <c:pt idx="100">
                  <c:v>42470</c:v>
                </c:pt>
                <c:pt idx="101">
                  <c:v>42471</c:v>
                </c:pt>
                <c:pt idx="102">
                  <c:v>42472</c:v>
                </c:pt>
                <c:pt idx="103">
                  <c:v>42473</c:v>
                </c:pt>
                <c:pt idx="104">
                  <c:v>42474</c:v>
                </c:pt>
                <c:pt idx="105">
                  <c:v>42475</c:v>
                </c:pt>
                <c:pt idx="106">
                  <c:v>42476</c:v>
                </c:pt>
                <c:pt idx="107">
                  <c:v>42477</c:v>
                </c:pt>
                <c:pt idx="108">
                  <c:v>42478</c:v>
                </c:pt>
                <c:pt idx="109">
                  <c:v>42479</c:v>
                </c:pt>
                <c:pt idx="110">
                  <c:v>42480</c:v>
                </c:pt>
                <c:pt idx="111">
                  <c:v>42481</c:v>
                </c:pt>
                <c:pt idx="112">
                  <c:v>42482</c:v>
                </c:pt>
                <c:pt idx="113">
                  <c:v>42483</c:v>
                </c:pt>
                <c:pt idx="114">
                  <c:v>42484</c:v>
                </c:pt>
                <c:pt idx="115">
                  <c:v>42485</c:v>
                </c:pt>
                <c:pt idx="116">
                  <c:v>42486</c:v>
                </c:pt>
                <c:pt idx="117">
                  <c:v>42487</c:v>
                </c:pt>
                <c:pt idx="118">
                  <c:v>42488</c:v>
                </c:pt>
                <c:pt idx="119">
                  <c:v>42489</c:v>
                </c:pt>
                <c:pt idx="120">
                  <c:v>42490</c:v>
                </c:pt>
                <c:pt idx="121">
                  <c:v>42491</c:v>
                </c:pt>
                <c:pt idx="122">
                  <c:v>42492</c:v>
                </c:pt>
                <c:pt idx="123">
                  <c:v>42493</c:v>
                </c:pt>
                <c:pt idx="124">
                  <c:v>42494</c:v>
                </c:pt>
                <c:pt idx="125">
                  <c:v>42495</c:v>
                </c:pt>
                <c:pt idx="126">
                  <c:v>42496</c:v>
                </c:pt>
                <c:pt idx="127">
                  <c:v>42497</c:v>
                </c:pt>
                <c:pt idx="128">
                  <c:v>42498</c:v>
                </c:pt>
                <c:pt idx="129">
                  <c:v>42499</c:v>
                </c:pt>
                <c:pt idx="130">
                  <c:v>42500</c:v>
                </c:pt>
                <c:pt idx="131">
                  <c:v>42501</c:v>
                </c:pt>
                <c:pt idx="132">
                  <c:v>42502</c:v>
                </c:pt>
                <c:pt idx="133">
                  <c:v>42503</c:v>
                </c:pt>
                <c:pt idx="134">
                  <c:v>42504</c:v>
                </c:pt>
                <c:pt idx="135">
                  <c:v>42505</c:v>
                </c:pt>
                <c:pt idx="136">
                  <c:v>42506</c:v>
                </c:pt>
                <c:pt idx="137">
                  <c:v>42507</c:v>
                </c:pt>
                <c:pt idx="138">
                  <c:v>42508</c:v>
                </c:pt>
                <c:pt idx="139">
                  <c:v>42509</c:v>
                </c:pt>
                <c:pt idx="140">
                  <c:v>42510</c:v>
                </c:pt>
                <c:pt idx="141">
                  <c:v>42511</c:v>
                </c:pt>
                <c:pt idx="142">
                  <c:v>42512</c:v>
                </c:pt>
                <c:pt idx="143">
                  <c:v>42513</c:v>
                </c:pt>
                <c:pt idx="144">
                  <c:v>42514</c:v>
                </c:pt>
                <c:pt idx="145">
                  <c:v>42515</c:v>
                </c:pt>
                <c:pt idx="146">
                  <c:v>42516</c:v>
                </c:pt>
                <c:pt idx="147">
                  <c:v>42517</c:v>
                </c:pt>
                <c:pt idx="148">
                  <c:v>42518</c:v>
                </c:pt>
                <c:pt idx="149">
                  <c:v>42519</c:v>
                </c:pt>
                <c:pt idx="150">
                  <c:v>42520</c:v>
                </c:pt>
                <c:pt idx="151">
                  <c:v>42521</c:v>
                </c:pt>
                <c:pt idx="152">
                  <c:v>42522</c:v>
                </c:pt>
                <c:pt idx="153">
                  <c:v>42523</c:v>
                </c:pt>
                <c:pt idx="154">
                  <c:v>42524</c:v>
                </c:pt>
                <c:pt idx="155">
                  <c:v>42525</c:v>
                </c:pt>
                <c:pt idx="156">
                  <c:v>42526</c:v>
                </c:pt>
                <c:pt idx="157">
                  <c:v>42527</c:v>
                </c:pt>
                <c:pt idx="158">
                  <c:v>42528</c:v>
                </c:pt>
                <c:pt idx="159">
                  <c:v>42529</c:v>
                </c:pt>
                <c:pt idx="160">
                  <c:v>42530</c:v>
                </c:pt>
                <c:pt idx="161">
                  <c:v>42531</c:v>
                </c:pt>
                <c:pt idx="162">
                  <c:v>42532</c:v>
                </c:pt>
                <c:pt idx="163">
                  <c:v>42533</c:v>
                </c:pt>
                <c:pt idx="164">
                  <c:v>42534</c:v>
                </c:pt>
                <c:pt idx="165">
                  <c:v>42535</c:v>
                </c:pt>
                <c:pt idx="166">
                  <c:v>42536</c:v>
                </c:pt>
                <c:pt idx="167">
                  <c:v>42537</c:v>
                </c:pt>
                <c:pt idx="168">
                  <c:v>42538</c:v>
                </c:pt>
                <c:pt idx="169">
                  <c:v>42539</c:v>
                </c:pt>
                <c:pt idx="170">
                  <c:v>42540</c:v>
                </c:pt>
                <c:pt idx="171">
                  <c:v>42541</c:v>
                </c:pt>
                <c:pt idx="172">
                  <c:v>42542</c:v>
                </c:pt>
                <c:pt idx="173">
                  <c:v>42543</c:v>
                </c:pt>
                <c:pt idx="174">
                  <c:v>42544</c:v>
                </c:pt>
                <c:pt idx="175">
                  <c:v>42545</c:v>
                </c:pt>
                <c:pt idx="176">
                  <c:v>42546</c:v>
                </c:pt>
                <c:pt idx="177">
                  <c:v>42547</c:v>
                </c:pt>
                <c:pt idx="178">
                  <c:v>42548</c:v>
                </c:pt>
                <c:pt idx="179">
                  <c:v>42549</c:v>
                </c:pt>
                <c:pt idx="180">
                  <c:v>42550</c:v>
                </c:pt>
                <c:pt idx="181">
                  <c:v>42551</c:v>
                </c:pt>
                <c:pt idx="182">
                  <c:v>42552</c:v>
                </c:pt>
                <c:pt idx="183">
                  <c:v>42553</c:v>
                </c:pt>
                <c:pt idx="184">
                  <c:v>42554</c:v>
                </c:pt>
                <c:pt idx="185">
                  <c:v>42555</c:v>
                </c:pt>
                <c:pt idx="186">
                  <c:v>42556</c:v>
                </c:pt>
                <c:pt idx="187">
                  <c:v>42557</c:v>
                </c:pt>
                <c:pt idx="188">
                  <c:v>42558</c:v>
                </c:pt>
                <c:pt idx="189">
                  <c:v>42559</c:v>
                </c:pt>
                <c:pt idx="190">
                  <c:v>42560</c:v>
                </c:pt>
                <c:pt idx="191">
                  <c:v>42561</c:v>
                </c:pt>
                <c:pt idx="192">
                  <c:v>42562</c:v>
                </c:pt>
                <c:pt idx="193">
                  <c:v>42563</c:v>
                </c:pt>
                <c:pt idx="194">
                  <c:v>42564</c:v>
                </c:pt>
                <c:pt idx="195">
                  <c:v>42565</c:v>
                </c:pt>
                <c:pt idx="196">
                  <c:v>42566</c:v>
                </c:pt>
                <c:pt idx="197">
                  <c:v>42567</c:v>
                </c:pt>
                <c:pt idx="198">
                  <c:v>42568</c:v>
                </c:pt>
                <c:pt idx="199">
                  <c:v>42569</c:v>
                </c:pt>
                <c:pt idx="200">
                  <c:v>42570</c:v>
                </c:pt>
                <c:pt idx="201">
                  <c:v>42571</c:v>
                </c:pt>
                <c:pt idx="202">
                  <c:v>42572</c:v>
                </c:pt>
                <c:pt idx="203">
                  <c:v>42573</c:v>
                </c:pt>
                <c:pt idx="204">
                  <c:v>42574</c:v>
                </c:pt>
                <c:pt idx="205">
                  <c:v>42575</c:v>
                </c:pt>
                <c:pt idx="206">
                  <c:v>42576</c:v>
                </c:pt>
                <c:pt idx="207">
                  <c:v>42577</c:v>
                </c:pt>
                <c:pt idx="208">
                  <c:v>42578</c:v>
                </c:pt>
                <c:pt idx="209">
                  <c:v>42579</c:v>
                </c:pt>
                <c:pt idx="210">
                  <c:v>42580</c:v>
                </c:pt>
                <c:pt idx="211">
                  <c:v>42581</c:v>
                </c:pt>
                <c:pt idx="212">
                  <c:v>42582</c:v>
                </c:pt>
                <c:pt idx="213">
                  <c:v>42583</c:v>
                </c:pt>
                <c:pt idx="214">
                  <c:v>42584</c:v>
                </c:pt>
                <c:pt idx="215">
                  <c:v>42585</c:v>
                </c:pt>
                <c:pt idx="216">
                  <c:v>42586</c:v>
                </c:pt>
                <c:pt idx="217">
                  <c:v>42587</c:v>
                </c:pt>
                <c:pt idx="218">
                  <c:v>42588</c:v>
                </c:pt>
                <c:pt idx="219">
                  <c:v>42589</c:v>
                </c:pt>
                <c:pt idx="220">
                  <c:v>42590</c:v>
                </c:pt>
                <c:pt idx="221">
                  <c:v>42591</c:v>
                </c:pt>
                <c:pt idx="222">
                  <c:v>42592</c:v>
                </c:pt>
                <c:pt idx="223">
                  <c:v>42593</c:v>
                </c:pt>
                <c:pt idx="224">
                  <c:v>42594</c:v>
                </c:pt>
                <c:pt idx="225">
                  <c:v>42595</c:v>
                </c:pt>
                <c:pt idx="226">
                  <c:v>42596</c:v>
                </c:pt>
                <c:pt idx="227">
                  <c:v>42597</c:v>
                </c:pt>
                <c:pt idx="228">
                  <c:v>42598</c:v>
                </c:pt>
                <c:pt idx="229">
                  <c:v>42599</c:v>
                </c:pt>
                <c:pt idx="230">
                  <c:v>42600</c:v>
                </c:pt>
                <c:pt idx="231">
                  <c:v>42601</c:v>
                </c:pt>
                <c:pt idx="232">
                  <c:v>42602</c:v>
                </c:pt>
                <c:pt idx="233">
                  <c:v>42603</c:v>
                </c:pt>
                <c:pt idx="234">
                  <c:v>42604</c:v>
                </c:pt>
                <c:pt idx="235">
                  <c:v>42605</c:v>
                </c:pt>
                <c:pt idx="236">
                  <c:v>42606</c:v>
                </c:pt>
                <c:pt idx="237">
                  <c:v>42607</c:v>
                </c:pt>
                <c:pt idx="238">
                  <c:v>42608</c:v>
                </c:pt>
                <c:pt idx="239">
                  <c:v>42609</c:v>
                </c:pt>
                <c:pt idx="240">
                  <c:v>42610</c:v>
                </c:pt>
                <c:pt idx="241">
                  <c:v>42611</c:v>
                </c:pt>
                <c:pt idx="242">
                  <c:v>42612</c:v>
                </c:pt>
                <c:pt idx="243">
                  <c:v>42613</c:v>
                </c:pt>
                <c:pt idx="244">
                  <c:v>42614</c:v>
                </c:pt>
                <c:pt idx="245">
                  <c:v>42615</c:v>
                </c:pt>
                <c:pt idx="246">
                  <c:v>42616</c:v>
                </c:pt>
                <c:pt idx="247">
                  <c:v>42617</c:v>
                </c:pt>
                <c:pt idx="248">
                  <c:v>42618</c:v>
                </c:pt>
                <c:pt idx="249">
                  <c:v>42619</c:v>
                </c:pt>
                <c:pt idx="250">
                  <c:v>42620</c:v>
                </c:pt>
                <c:pt idx="251">
                  <c:v>42621</c:v>
                </c:pt>
                <c:pt idx="252">
                  <c:v>42622</c:v>
                </c:pt>
                <c:pt idx="253">
                  <c:v>42623</c:v>
                </c:pt>
                <c:pt idx="254">
                  <c:v>42624</c:v>
                </c:pt>
                <c:pt idx="255">
                  <c:v>42625</c:v>
                </c:pt>
                <c:pt idx="256">
                  <c:v>42626</c:v>
                </c:pt>
                <c:pt idx="257">
                  <c:v>42627</c:v>
                </c:pt>
                <c:pt idx="258">
                  <c:v>42628</c:v>
                </c:pt>
                <c:pt idx="259">
                  <c:v>42629</c:v>
                </c:pt>
                <c:pt idx="260">
                  <c:v>42630</c:v>
                </c:pt>
                <c:pt idx="261">
                  <c:v>42631</c:v>
                </c:pt>
                <c:pt idx="262">
                  <c:v>42632</c:v>
                </c:pt>
                <c:pt idx="263">
                  <c:v>42633</c:v>
                </c:pt>
                <c:pt idx="264">
                  <c:v>42634</c:v>
                </c:pt>
                <c:pt idx="265">
                  <c:v>42635</c:v>
                </c:pt>
                <c:pt idx="266">
                  <c:v>42636</c:v>
                </c:pt>
                <c:pt idx="267">
                  <c:v>42637</c:v>
                </c:pt>
                <c:pt idx="268">
                  <c:v>42638</c:v>
                </c:pt>
                <c:pt idx="269">
                  <c:v>42639</c:v>
                </c:pt>
                <c:pt idx="270">
                  <c:v>42640</c:v>
                </c:pt>
                <c:pt idx="271">
                  <c:v>42641</c:v>
                </c:pt>
                <c:pt idx="272">
                  <c:v>42642</c:v>
                </c:pt>
                <c:pt idx="273">
                  <c:v>42643</c:v>
                </c:pt>
                <c:pt idx="274">
                  <c:v>42644</c:v>
                </c:pt>
                <c:pt idx="275">
                  <c:v>42645</c:v>
                </c:pt>
                <c:pt idx="276">
                  <c:v>42646</c:v>
                </c:pt>
                <c:pt idx="277">
                  <c:v>42647</c:v>
                </c:pt>
                <c:pt idx="278">
                  <c:v>42648</c:v>
                </c:pt>
                <c:pt idx="279">
                  <c:v>42649</c:v>
                </c:pt>
                <c:pt idx="280">
                  <c:v>42650</c:v>
                </c:pt>
                <c:pt idx="281">
                  <c:v>42651</c:v>
                </c:pt>
                <c:pt idx="282">
                  <c:v>42652</c:v>
                </c:pt>
                <c:pt idx="283">
                  <c:v>42653</c:v>
                </c:pt>
                <c:pt idx="284">
                  <c:v>42654</c:v>
                </c:pt>
                <c:pt idx="285">
                  <c:v>42655</c:v>
                </c:pt>
                <c:pt idx="286">
                  <c:v>42656</c:v>
                </c:pt>
                <c:pt idx="287">
                  <c:v>42657</c:v>
                </c:pt>
                <c:pt idx="288">
                  <c:v>42658</c:v>
                </c:pt>
                <c:pt idx="289">
                  <c:v>42659</c:v>
                </c:pt>
                <c:pt idx="290">
                  <c:v>42660</c:v>
                </c:pt>
                <c:pt idx="291">
                  <c:v>42661</c:v>
                </c:pt>
                <c:pt idx="292">
                  <c:v>42662</c:v>
                </c:pt>
                <c:pt idx="293">
                  <c:v>42663</c:v>
                </c:pt>
                <c:pt idx="294">
                  <c:v>42664</c:v>
                </c:pt>
                <c:pt idx="295">
                  <c:v>42665</c:v>
                </c:pt>
                <c:pt idx="296">
                  <c:v>42666</c:v>
                </c:pt>
                <c:pt idx="297">
                  <c:v>42667</c:v>
                </c:pt>
                <c:pt idx="298">
                  <c:v>42668</c:v>
                </c:pt>
                <c:pt idx="299">
                  <c:v>42669</c:v>
                </c:pt>
                <c:pt idx="300">
                  <c:v>42670</c:v>
                </c:pt>
                <c:pt idx="301">
                  <c:v>42671</c:v>
                </c:pt>
                <c:pt idx="302">
                  <c:v>42672</c:v>
                </c:pt>
                <c:pt idx="303">
                  <c:v>42673</c:v>
                </c:pt>
                <c:pt idx="304">
                  <c:v>42674</c:v>
                </c:pt>
                <c:pt idx="305">
                  <c:v>42675</c:v>
                </c:pt>
                <c:pt idx="306">
                  <c:v>42676</c:v>
                </c:pt>
                <c:pt idx="307">
                  <c:v>42677</c:v>
                </c:pt>
                <c:pt idx="308">
                  <c:v>42678</c:v>
                </c:pt>
                <c:pt idx="309">
                  <c:v>42679</c:v>
                </c:pt>
                <c:pt idx="310">
                  <c:v>42680</c:v>
                </c:pt>
                <c:pt idx="311">
                  <c:v>42681</c:v>
                </c:pt>
                <c:pt idx="312">
                  <c:v>42682</c:v>
                </c:pt>
                <c:pt idx="313">
                  <c:v>42683</c:v>
                </c:pt>
                <c:pt idx="314">
                  <c:v>42684</c:v>
                </c:pt>
                <c:pt idx="315">
                  <c:v>42685</c:v>
                </c:pt>
                <c:pt idx="316">
                  <c:v>42686</c:v>
                </c:pt>
                <c:pt idx="317">
                  <c:v>42687</c:v>
                </c:pt>
                <c:pt idx="318">
                  <c:v>42688</c:v>
                </c:pt>
                <c:pt idx="319">
                  <c:v>42689</c:v>
                </c:pt>
                <c:pt idx="320">
                  <c:v>42690</c:v>
                </c:pt>
                <c:pt idx="321">
                  <c:v>42691</c:v>
                </c:pt>
                <c:pt idx="322">
                  <c:v>42692</c:v>
                </c:pt>
                <c:pt idx="323">
                  <c:v>42693</c:v>
                </c:pt>
                <c:pt idx="324">
                  <c:v>42694</c:v>
                </c:pt>
                <c:pt idx="325">
                  <c:v>42695</c:v>
                </c:pt>
                <c:pt idx="326">
                  <c:v>42696</c:v>
                </c:pt>
                <c:pt idx="327">
                  <c:v>42697</c:v>
                </c:pt>
                <c:pt idx="328">
                  <c:v>42698</c:v>
                </c:pt>
                <c:pt idx="329">
                  <c:v>42699</c:v>
                </c:pt>
                <c:pt idx="330">
                  <c:v>42700</c:v>
                </c:pt>
                <c:pt idx="331">
                  <c:v>42701</c:v>
                </c:pt>
                <c:pt idx="332">
                  <c:v>42702</c:v>
                </c:pt>
                <c:pt idx="333">
                  <c:v>42703</c:v>
                </c:pt>
                <c:pt idx="334">
                  <c:v>42704</c:v>
                </c:pt>
                <c:pt idx="335">
                  <c:v>42705</c:v>
                </c:pt>
                <c:pt idx="336">
                  <c:v>42706</c:v>
                </c:pt>
                <c:pt idx="337">
                  <c:v>42707</c:v>
                </c:pt>
                <c:pt idx="338">
                  <c:v>42708</c:v>
                </c:pt>
                <c:pt idx="339">
                  <c:v>42709</c:v>
                </c:pt>
                <c:pt idx="340">
                  <c:v>42710</c:v>
                </c:pt>
                <c:pt idx="341">
                  <c:v>42711</c:v>
                </c:pt>
                <c:pt idx="342">
                  <c:v>42712</c:v>
                </c:pt>
                <c:pt idx="343">
                  <c:v>42713</c:v>
                </c:pt>
                <c:pt idx="344">
                  <c:v>42714</c:v>
                </c:pt>
                <c:pt idx="345">
                  <c:v>42715</c:v>
                </c:pt>
                <c:pt idx="346">
                  <c:v>42716</c:v>
                </c:pt>
                <c:pt idx="347">
                  <c:v>42717</c:v>
                </c:pt>
                <c:pt idx="348">
                  <c:v>42718</c:v>
                </c:pt>
                <c:pt idx="349">
                  <c:v>42719</c:v>
                </c:pt>
                <c:pt idx="350">
                  <c:v>42720</c:v>
                </c:pt>
                <c:pt idx="351">
                  <c:v>42721</c:v>
                </c:pt>
                <c:pt idx="352">
                  <c:v>42722</c:v>
                </c:pt>
                <c:pt idx="353">
                  <c:v>42723</c:v>
                </c:pt>
                <c:pt idx="354">
                  <c:v>42724</c:v>
                </c:pt>
                <c:pt idx="355">
                  <c:v>42725</c:v>
                </c:pt>
                <c:pt idx="356">
                  <c:v>42726</c:v>
                </c:pt>
                <c:pt idx="357">
                  <c:v>42727</c:v>
                </c:pt>
                <c:pt idx="358">
                  <c:v>42728</c:v>
                </c:pt>
                <c:pt idx="359">
                  <c:v>42729</c:v>
                </c:pt>
                <c:pt idx="360">
                  <c:v>42730</c:v>
                </c:pt>
                <c:pt idx="361">
                  <c:v>42731</c:v>
                </c:pt>
                <c:pt idx="362">
                  <c:v>42732</c:v>
                </c:pt>
                <c:pt idx="363">
                  <c:v>42733</c:v>
                </c:pt>
                <c:pt idx="364">
                  <c:v>42734</c:v>
                </c:pt>
                <c:pt idx="365">
                  <c:v>42735</c:v>
                </c:pt>
              </c:numCache>
            </c:numRef>
          </c:xVal>
          <c:yVal>
            <c:numRef>
              <c:f>FINAL_ANALYSIS!$AA$2:$AA$367</c:f>
              <c:numCache>
                <c:formatCode>General</c:formatCode>
                <c:ptCount val="366"/>
                <c:pt idx="0">
                  <c:v>12.707178082191781</c:v>
                </c:pt>
                <c:pt idx="1">
                  <c:v>25.414356164383562</c:v>
                </c:pt>
                <c:pt idx="2">
                  <c:v>38.121534246575344</c:v>
                </c:pt>
                <c:pt idx="3">
                  <c:v>50.828712328767125</c:v>
                </c:pt>
                <c:pt idx="4">
                  <c:v>63.535890410958906</c:v>
                </c:pt>
                <c:pt idx="5">
                  <c:v>76.243068493150687</c:v>
                </c:pt>
                <c:pt idx="6">
                  <c:v>88.950246575342476</c:v>
                </c:pt>
                <c:pt idx="7">
                  <c:v>101.65742465753425</c:v>
                </c:pt>
                <c:pt idx="8">
                  <c:v>114.36460273972602</c:v>
                </c:pt>
                <c:pt idx="9">
                  <c:v>127.0717808219178</c:v>
                </c:pt>
                <c:pt idx="10">
                  <c:v>139.77895890410957</c:v>
                </c:pt>
                <c:pt idx="11">
                  <c:v>152.48613698630135</c:v>
                </c:pt>
                <c:pt idx="12">
                  <c:v>165.19331506849312</c:v>
                </c:pt>
                <c:pt idx="13">
                  <c:v>177.90049315068489</c:v>
                </c:pt>
                <c:pt idx="14">
                  <c:v>190.60767123287667</c:v>
                </c:pt>
                <c:pt idx="15">
                  <c:v>203.31484931506844</c:v>
                </c:pt>
                <c:pt idx="16">
                  <c:v>216.02202739726022</c:v>
                </c:pt>
                <c:pt idx="17">
                  <c:v>228.72920547945199</c:v>
                </c:pt>
                <c:pt idx="18">
                  <c:v>241.43638356164377</c:v>
                </c:pt>
                <c:pt idx="19">
                  <c:v>254.14356164383554</c:v>
                </c:pt>
                <c:pt idx="20">
                  <c:v>266.85073972602731</c:v>
                </c:pt>
                <c:pt idx="21">
                  <c:v>279.55791780821909</c:v>
                </c:pt>
                <c:pt idx="22">
                  <c:v>292.26509589041086</c:v>
                </c:pt>
                <c:pt idx="23">
                  <c:v>304.97227397260264</c:v>
                </c:pt>
                <c:pt idx="24">
                  <c:v>317.67945205479441</c:v>
                </c:pt>
                <c:pt idx="25">
                  <c:v>330.38663013698618</c:v>
                </c:pt>
                <c:pt idx="26">
                  <c:v>343.09380821917796</c:v>
                </c:pt>
                <c:pt idx="27">
                  <c:v>355.80098630136973</c:v>
                </c:pt>
                <c:pt idx="28">
                  <c:v>368.50816438356151</c:v>
                </c:pt>
                <c:pt idx="29">
                  <c:v>381.21534246575328</c:v>
                </c:pt>
                <c:pt idx="30">
                  <c:v>393.92252054794506</c:v>
                </c:pt>
                <c:pt idx="31">
                  <c:v>406.62969863013683</c:v>
                </c:pt>
                <c:pt idx="32">
                  <c:v>419.3368767123286</c:v>
                </c:pt>
                <c:pt idx="33">
                  <c:v>432.04405479452038</c:v>
                </c:pt>
                <c:pt idx="34">
                  <c:v>444.75123287671215</c:v>
                </c:pt>
                <c:pt idx="35">
                  <c:v>457.45841095890393</c:v>
                </c:pt>
                <c:pt idx="36">
                  <c:v>470.1655890410957</c:v>
                </c:pt>
                <c:pt idx="37">
                  <c:v>482.87276712328747</c:v>
                </c:pt>
                <c:pt idx="38">
                  <c:v>495.57994520547925</c:v>
                </c:pt>
                <c:pt idx="39">
                  <c:v>508.28712328767102</c:v>
                </c:pt>
                <c:pt idx="40">
                  <c:v>520.9943013698628</c:v>
                </c:pt>
                <c:pt idx="41">
                  <c:v>533.70147945205463</c:v>
                </c:pt>
                <c:pt idx="42">
                  <c:v>546.40865753424646</c:v>
                </c:pt>
                <c:pt idx="43">
                  <c:v>559.11583561643829</c:v>
                </c:pt>
                <c:pt idx="44">
                  <c:v>571.82301369863012</c:v>
                </c:pt>
                <c:pt idx="45">
                  <c:v>584.53019178082195</c:v>
                </c:pt>
                <c:pt idx="46">
                  <c:v>597.23736986301378</c:v>
                </c:pt>
                <c:pt idx="47">
                  <c:v>609.94454794520561</c:v>
                </c:pt>
                <c:pt idx="48">
                  <c:v>622.65172602739744</c:v>
                </c:pt>
                <c:pt idx="49">
                  <c:v>635.35890410958928</c:v>
                </c:pt>
                <c:pt idx="50">
                  <c:v>648.06608219178111</c:v>
                </c:pt>
                <c:pt idx="51">
                  <c:v>660.77326027397294</c:v>
                </c:pt>
                <c:pt idx="52">
                  <c:v>673.48043835616477</c:v>
                </c:pt>
                <c:pt idx="53">
                  <c:v>686.1876164383566</c:v>
                </c:pt>
                <c:pt idx="54">
                  <c:v>698.89479452054843</c:v>
                </c:pt>
                <c:pt idx="55">
                  <c:v>711.60197260274026</c:v>
                </c:pt>
                <c:pt idx="56">
                  <c:v>724.30915068493209</c:v>
                </c:pt>
                <c:pt idx="57">
                  <c:v>737.01632876712392</c:v>
                </c:pt>
                <c:pt idx="58">
                  <c:v>749.72350684931575</c:v>
                </c:pt>
                <c:pt idx="59">
                  <c:v>762.43068493150759</c:v>
                </c:pt>
                <c:pt idx="60">
                  <c:v>775.13786301369942</c:v>
                </c:pt>
                <c:pt idx="61">
                  <c:v>787.84504109589125</c:v>
                </c:pt>
                <c:pt idx="62">
                  <c:v>800.55221917808308</c:v>
                </c:pt>
                <c:pt idx="63">
                  <c:v>813.25939726027491</c:v>
                </c:pt>
                <c:pt idx="64">
                  <c:v>825.96657534246674</c:v>
                </c:pt>
                <c:pt idx="65">
                  <c:v>838.67375342465857</c:v>
                </c:pt>
                <c:pt idx="66">
                  <c:v>851.3809315068504</c:v>
                </c:pt>
                <c:pt idx="67">
                  <c:v>864.08810958904223</c:v>
                </c:pt>
                <c:pt idx="68">
                  <c:v>876.79528767123406</c:v>
                </c:pt>
                <c:pt idx="69">
                  <c:v>889.50246575342589</c:v>
                </c:pt>
                <c:pt idx="70">
                  <c:v>902.20964383561773</c:v>
                </c:pt>
                <c:pt idx="71">
                  <c:v>914.91682191780956</c:v>
                </c:pt>
                <c:pt idx="72">
                  <c:v>927.62400000000139</c:v>
                </c:pt>
                <c:pt idx="73">
                  <c:v>940.33117808219322</c:v>
                </c:pt>
                <c:pt idx="74">
                  <c:v>953.03835616438505</c:v>
                </c:pt>
                <c:pt idx="75">
                  <c:v>965.74553424657688</c:v>
                </c:pt>
                <c:pt idx="76">
                  <c:v>978.45271232876871</c:v>
                </c:pt>
                <c:pt idx="77">
                  <c:v>991.15989041096054</c:v>
                </c:pt>
                <c:pt idx="78">
                  <c:v>1003.8670684931524</c:v>
                </c:pt>
                <c:pt idx="79">
                  <c:v>1016.5742465753442</c:v>
                </c:pt>
                <c:pt idx="80">
                  <c:v>1029.281424657536</c:v>
                </c:pt>
                <c:pt idx="81">
                  <c:v>1041.9886027397279</c:v>
                </c:pt>
                <c:pt idx="82">
                  <c:v>1054.6957808219197</c:v>
                </c:pt>
                <c:pt idx="83">
                  <c:v>1067.4029589041115</c:v>
                </c:pt>
                <c:pt idx="84">
                  <c:v>1080.1101369863034</c:v>
                </c:pt>
                <c:pt idx="85">
                  <c:v>1092.8173150684952</c:v>
                </c:pt>
                <c:pt idx="86">
                  <c:v>1105.524493150687</c:v>
                </c:pt>
                <c:pt idx="87">
                  <c:v>1118.2316712328789</c:v>
                </c:pt>
                <c:pt idx="88">
                  <c:v>1130.9388493150707</c:v>
                </c:pt>
                <c:pt idx="89">
                  <c:v>1143.6460273972625</c:v>
                </c:pt>
                <c:pt idx="90">
                  <c:v>1156.3532054794543</c:v>
                </c:pt>
                <c:pt idx="91">
                  <c:v>1169.0603835616462</c:v>
                </c:pt>
                <c:pt idx="92">
                  <c:v>1181.767561643838</c:v>
                </c:pt>
                <c:pt idx="93">
                  <c:v>1194.4747397260298</c:v>
                </c:pt>
                <c:pt idx="94">
                  <c:v>1207.1819178082217</c:v>
                </c:pt>
                <c:pt idx="95">
                  <c:v>1219.8890958904135</c:v>
                </c:pt>
                <c:pt idx="96">
                  <c:v>1232.5962739726053</c:v>
                </c:pt>
                <c:pt idx="97">
                  <c:v>1245.3034520547972</c:v>
                </c:pt>
                <c:pt idx="98">
                  <c:v>1258.010630136989</c:v>
                </c:pt>
                <c:pt idx="99">
                  <c:v>1270.7178082191808</c:v>
                </c:pt>
                <c:pt idx="100">
                  <c:v>1283.4249863013727</c:v>
                </c:pt>
                <c:pt idx="101">
                  <c:v>1296.1321643835645</c:v>
                </c:pt>
                <c:pt idx="102">
                  <c:v>1308.8393424657563</c:v>
                </c:pt>
                <c:pt idx="103">
                  <c:v>1321.5465205479481</c:v>
                </c:pt>
                <c:pt idx="104">
                  <c:v>1334.25369863014</c:v>
                </c:pt>
                <c:pt idx="105">
                  <c:v>1346.9608767123318</c:v>
                </c:pt>
                <c:pt idx="106">
                  <c:v>1359.6680547945236</c:v>
                </c:pt>
                <c:pt idx="107">
                  <c:v>1372.3752328767155</c:v>
                </c:pt>
                <c:pt idx="108">
                  <c:v>1385.0824109589073</c:v>
                </c:pt>
                <c:pt idx="109">
                  <c:v>1397.7895890410991</c:v>
                </c:pt>
                <c:pt idx="110">
                  <c:v>1410.496767123291</c:v>
                </c:pt>
                <c:pt idx="111">
                  <c:v>1423.2039452054828</c:v>
                </c:pt>
                <c:pt idx="112">
                  <c:v>1435.9111232876746</c:v>
                </c:pt>
                <c:pt idx="113">
                  <c:v>1448.6183013698665</c:v>
                </c:pt>
                <c:pt idx="114">
                  <c:v>1461.3254794520583</c:v>
                </c:pt>
                <c:pt idx="115">
                  <c:v>1474.0326575342501</c:v>
                </c:pt>
                <c:pt idx="116">
                  <c:v>1486.739835616442</c:v>
                </c:pt>
                <c:pt idx="117">
                  <c:v>1499.4470136986338</c:v>
                </c:pt>
                <c:pt idx="118">
                  <c:v>1512.1541917808256</c:v>
                </c:pt>
                <c:pt idx="119">
                  <c:v>1524.8613698630174</c:v>
                </c:pt>
                <c:pt idx="120">
                  <c:v>1537.5685479452093</c:v>
                </c:pt>
                <c:pt idx="121">
                  <c:v>1550.2757260274011</c:v>
                </c:pt>
                <c:pt idx="122">
                  <c:v>1562.9829041095929</c:v>
                </c:pt>
                <c:pt idx="123">
                  <c:v>1575.6900821917848</c:v>
                </c:pt>
                <c:pt idx="124">
                  <c:v>1588.3972602739766</c:v>
                </c:pt>
                <c:pt idx="125">
                  <c:v>1601.1044383561684</c:v>
                </c:pt>
                <c:pt idx="126">
                  <c:v>1613.8116164383603</c:v>
                </c:pt>
                <c:pt idx="127">
                  <c:v>1626.5187945205521</c:v>
                </c:pt>
                <c:pt idx="128">
                  <c:v>1639.2259726027439</c:v>
                </c:pt>
                <c:pt idx="129">
                  <c:v>1651.9331506849358</c:v>
                </c:pt>
                <c:pt idx="130">
                  <c:v>1664.6403287671276</c:v>
                </c:pt>
                <c:pt idx="131">
                  <c:v>1677.3475068493194</c:v>
                </c:pt>
                <c:pt idx="132">
                  <c:v>1690.0546849315112</c:v>
                </c:pt>
                <c:pt idx="133">
                  <c:v>1702.7618630137031</c:v>
                </c:pt>
                <c:pt idx="134">
                  <c:v>1715.4690410958949</c:v>
                </c:pt>
                <c:pt idx="135">
                  <c:v>1728.1762191780867</c:v>
                </c:pt>
                <c:pt idx="136">
                  <c:v>1740.8833972602786</c:v>
                </c:pt>
                <c:pt idx="137">
                  <c:v>1753.5905753424704</c:v>
                </c:pt>
                <c:pt idx="138">
                  <c:v>1766.2977534246622</c:v>
                </c:pt>
                <c:pt idx="139">
                  <c:v>1779.0049315068541</c:v>
                </c:pt>
                <c:pt idx="140">
                  <c:v>1791.7121095890459</c:v>
                </c:pt>
                <c:pt idx="141">
                  <c:v>1804.4192876712377</c:v>
                </c:pt>
                <c:pt idx="142">
                  <c:v>1817.1264657534296</c:v>
                </c:pt>
                <c:pt idx="143">
                  <c:v>1829.8336438356214</c:v>
                </c:pt>
                <c:pt idx="144">
                  <c:v>1842.5408219178132</c:v>
                </c:pt>
                <c:pt idx="145">
                  <c:v>1855.248000000005</c:v>
                </c:pt>
                <c:pt idx="146">
                  <c:v>1867.9551780821969</c:v>
                </c:pt>
                <c:pt idx="147">
                  <c:v>1880.6623561643887</c:v>
                </c:pt>
                <c:pt idx="148">
                  <c:v>1893.3695342465805</c:v>
                </c:pt>
                <c:pt idx="149">
                  <c:v>1906.0767123287724</c:v>
                </c:pt>
                <c:pt idx="150">
                  <c:v>1918.7838904109642</c:v>
                </c:pt>
                <c:pt idx="151">
                  <c:v>1931.491068493156</c:v>
                </c:pt>
                <c:pt idx="152">
                  <c:v>1944.1982465753479</c:v>
                </c:pt>
                <c:pt idx="153">
                  <c:v>1956.9054246575397</c:v>
                </c:pt>
                <c:pt idx="154">
                  <c:v>1969.6126027397315</c:v>
                </c:pt>
                <c:pt idx="155">
                  <c:v>1982.3197808219234</c:v>
                </c:pt>
                <c:pt idx="156">
                  <c:v>1995.0269589041152</c:v>
                </c:pt>
                <c:pt idx="157">
                  <c:v>2007.734136986307</c:v>
                </c:pt>
                <c:pt idx="158">
                  <c:v>2020.4413150684989</c:v>
                </c:pt>
                <c:pt idx="159">
                  <c:v>2033.1484931506907</c:v>
                </c:pt>
                <c:pt idx="160">
                  <c:v>2045.8556712328825</c:v>
                </c:pt>
                <c:pt idx="161">
                  <c:v>2058.5628493150743</c:v>
                </c:pt>
                <c:pt idx="162">
                  <c:v>2071.2700273972659</c:v>
                </c:pt>
                <c:pt idx="163">
                  <c:v>2083.9772054794576</c:v>
                </c:pt>
                <c:pt idx="164">
                  <c:v>2096.6843835616492</c:v>
                </c:pt>
                <c:pt idx="165">
                  <c:v>2109.3915616438408</c:v>
                </c:pt>
                <c:pt idx="166">
                  <c:v>2122.0987397260324</c:v>
                </c:pt>
                <c:pt idx="167">
                  <c:v>2134.805917808224</c:v>
                </c:pt>
                <c:pt idx="168">
                  <c:v>2147.5130958904156</c:v>
                </c:pt>
                <c:pt idx="169">
                  <c:v>2160.2202739726072</c:v>
                </c:pt>
                <c:pt idx="170">
                  <c:v>2172.9274520547988</c:v>
                </c:pt>
                <c:pt idx="171">
                  <c:v>2185.6346301369904</c:v>
                </c:pt>
                <c:pt idx="172">
                  <c:v>2198.341808219182</c:v>
                </c:pt>
                <c:pt idx="173">
                  <c:v>2211.0489863013736</c:v>
                </c:pt>
                <c:pt idx="174">
                  <c:v>2223.7561643835652</c:v>
                </c:pt>
                <c:pt idx="175">
                  <c:v>2236.4633424657568</c:v>
                </c:pt>
                <c:pt idx="176">
                  <c:v>2249.1705205479484</c:v>
                </c:pt>
                <c:pt idx="177">
                  <c:v>2261.87769863014</c:v>
                </c:pt>
                <c:pt idx="178">
                  <c:v>2274.5848767123316</c:v>
                </c:pt>
                <c:pt idx="179">
                  <c:v>2287.2920547945232</c:v>
                </c:pt>
                <c:pt idx="180">
                  <c:v>2299.9992328767148</c:v>
                </c:pt>
                <c:pt idx="181">
                  <c:v>2312.7064109589064</c:v>
                </c:pt>
                <c:pt idx="182">
                  <c:v>2325.413589041098</c:v>
                </c:pt>
                <c:pt idx="183">
                  <c:v>2338.1207671232896</c:v>
                </c:pt>
                <c:pt idx="184">
                  <c:v>2350.8279452054812</c:v>
                </c:pt>
                <c:pt idx="185">
                  <c:v>2363.5351232876728</c:v>
                </c:pt>
                <c:pt idx="186">
                  <c:v>2376.2423013698644</c:v>
                </c:pt>
                <c:pt idx="187">
                  <c:v>2388.949479452056</c:v>
                </c:pt>
                <c:pt idx="188">
                  <c:v>2401.6566575342476</c:v>
                </c:pt>
                <c:pt idx="189">
                  <c:v>2414.3638356164392</c:v>
                </c:pt>
                <c:pt idx="190">
                  <c:v>2427.0710136986308</c:v>
                </c:pt>
                <c:pt idx="191">
                  <c:v>2439.7781917808225</c:v>
                </c:pt>
                <c:pt idx="192">
                  <c:v>2452.4853698630141</c:v>
                </c:pt>
                <c:pt idx="193">
                  <c:v>2465.1925479452057</c:v>
                </c:pt>
                <c:pt idx="194">
                  <c:v>2477.8997260273973</c:v>
                </c:pt>
                <c:pt idx="195">
                  <c:v>2490.6069041095889</c:v>
                </c:pt>
                <c:pt idx="196">
                  <c:v>2503.3140821917805</c:v>
                </c:pt>
                <c:pt idx="197">
                  <c:v>2516.0212602739721</c:v>
                </c:pt>
                <c:pt idx="198">
                  <c:v>2528.7284383561637</c:v>
                </c:pt>
                <c:pt idx="199">
                  <c:v>2541.4356164383553</c:v>
                </c:pt>
                <c:pt idx="200">
                  <c:v>2554.1427945205469</c:v>
                </c:pt>
                <c:pt idx="201">
                  <c:v>2566.8499726027385</c:v>
                </c:pt>
                <c:pt idx="202">
                  <c:v>2579.5571506849301</c:v>
                </c:pt>
                <c:pt idx="203">
                  <c:v>2592.2643287671217</c:v>
                </c:pt>
                <c:pt idx="204">
                  <c:v>2604.9715068493133</c:v>
                </c:pt>
                <c:pt idx="205">
                  <c:v>2617.6786849315049</c:v>
                </c:pt>
                <c:pt idx="206">
                  <c:v>2630.3858630136965</c:v>
                </c:pt>
                <c:pt idx="207">
                  <c:v>2643.0930410958881</c:v>
                </c:pt>
                <c:pt idx="208">
                  <c:v>2655.8002191780797</c:v>
                </c:pt>
                <c:pt idx="209">
                  <c:v>2668.5073972602713</c:v>
                </c:pt>
                <c:pt idx="210">
                  <c:v>2681.2145753424629</c:v>
                </c:pt>
                <c:pt idx="211">
                  <c:v>2693.9217534246545</c:v>
                </c:pt>
                <c:pt idx="212">
                  <c:v>2706.6289315068461</c:v>
                </c:pt>
                <c:pt idx="213">
                  <c:v>2719.3361095890377</c:v>
                </c:pt>
                <c:pt idx="214">
                  <c:v>2732.0432876712293</c:v>
                </c:pt>
                <c:pt idx="215">
                  <c:v>2744.7504657534209</c:v>
                </c:pt>
                <c:pt idx="216">
                  <c:v>2757.4576438356125</c:v>
                </c:pt>
                <c:pt idx="217">
                  <c:v>2770.1648219178041</c:v>
                </c:pt>
                <c:pt idx="218">
                  <c:v>2782.8719999999958</c:v>
                </c:pt>
                <c:pt idx="219">
                  <c:v>2795.5791780821874</c:v>
                </c:pt>
                <c:pt idx="220">
                  <c:v>2808.286356164379</c:v>
                </c:pt>
                <c:pt idx="221">
                  <c:v>2820.9935342465706</c:v>
                </c:pt>
                <c:pt idx="222">
                  <c:v>2833.7007123287622</c:v>
                </c:pt>
                <c:pt idx="223">
                  <c:v>2846.4078904109538</c:v>
                </c:pt>
                <c:pt idx="224">
                  <c:v>2859.1150684931454</c:v>
                </c:pt>
                <c:pt idx="225">
                  <c:v>2871.822246575337</c:v>
                </c:pt>
                <c:pt idx="226">
                  <c:v>2884.5294246575286</c:v>
                </c:pt>
                <c:pt idx="227">
                  <c:v>2897.2366027397202</c:v>
                </c:pt>
                <c:pt idx="228">
                  <c:v>2909.9437808219118</c:v>
                </c:pt>
                <c:pt idx="229">
                  <c:v>2922.6509589041034</c:v>
                </c:pt>
                <c:pt idx="230">
                  <c:v>2935.358136986295</c:v>
                </c:pt>
                <c:pt idx="231">
                  <c:v>2948.0653150684866</c:v>
                </c:pt>
                <c:pt idx="232">
                  <c:v>2960.7724931506782</c:v>
                </c:pt>
                <c:pt idx="233">
                  <c:v>2973.4796712328698</c:v>
                </c:pt>
                <c:pt idx="234">
                  <c:v>2986.1868493150614</c:v>
                </c:pt>
                <c:pt idx="235">
                  <c:v>2998.894027397253</c:v>
                </c:pt>
                <c:pt idx="236">
                  <c:v>3011.6012054794446</c:v>
                </c:pt>
                <c:pt idx="237">
                  <c:v>3024.3083835616362</c:v>
                </c:pt>
                <c:pt idx="238">
                  <c:v>3037.0155616438278</c:v>
                </c:pt>
                <c:pt idx="239">
                  <c:v>3049.7227397260194</c:v>
                </c:pt>
                <c:pt idx="240">
                  <c:v>3062.429917808211</c:v>
                </c:pt>
                <c:pt idx="241">
                  <c:v>3075.1370958904026</c:v>
                </c:pt>
                <c:pt idx="242">
                  <c:v>3087.8442739725942</c:v>
                </c:pt>
                <c:pt idx="243">
                  <c:v>3100.5514520547858</c:v>
                </c:pt>
                <c:pt idx="244">
                  <c:v>3113.2586301369774</c:v>
                </c:pt>
                <c:pt idx="245">
                  <c:v>3125.965808219169</c:v>
                </c:pt>
                <c:pt idx="246">
                  <c:v>3138.6729863013607</c:v>
                </c:pt>
                <c:pt idx="247">
                  <c:v>3151.3801643835523</c:v>
                </c:pt>
                <c:pt idx="248">
                  <c:v>3164.0873424657439</c:v>
                </c:pt>
                <c:pt idx="249">
                  <c:v>3176.7945205479355</c:v>
                </c:pt>
                <c:pt idx="250">
                  <c:v>3189.5016986301271</c:v>
                </c:pt>
                <c:pt idx="251">
                  <c:v>3202.2088767123187</c:v>
                </c:pt>
                <c:pt idx="252">
                  <c:v>3214.9160547945103</c:v>
                </c:pt>
                <c:pt idx="253">
                  <c:v>3227.6232328767019</c:v>
                </c:pt>
                <c:pt idx="254">
                  <c:v>3240.3304109588935</c:v>
                </c:pt>
                <c:pt idx="255">
                  <c:v>3253.0375890410851</c:v>
                </c:pt>
                <c:pt idx="256">
                  <c:v>3265.7447671232767</c:v>
                </c:pt>
                <c:pt idx="257">
                  <c:v>3278.4519452054683</c:v>
                </c:pt>
                <c:pt idx="258">
                  <c:v>3291.1591232876599</c:v>
                </c:pt>
                <c:pt idx="259">
                  <c:v>3303.8663013698515</c:v>
                </c:pt>
                <c:pt idx="260">
                  <c:v>3316.5734794520431</c:v>
                </c:pt>
                <c:pt idx="261">
                  <c:v>3329.2806575342347</c:v>
                </c:pt>
                <c:pt idx="262">
                  <c:v>3341.9878356164263</c:v>
                </c:pt>
                <c:pt idx="263">
                  <c:v>3354.6950136986179</c:v>
                </c:pt>
                <c:pt idx="264">
                  <c:v>3367.4021917808095</c:v>
                </c:pt>
                <c:pt idx="265">
                  <c:v>3380.1093698630011</c:v>
                </c:pt>
                <c:pt idx="266">
                  <c:v>3392.8165479451927</c:v>
                </c:pt>
                <c:pt idx="267">
                  <c:v>3405.5237260273843</c:v>
                </c:pt>
                <c:pt idx="268">
                  <c:v>3418.2309041095759</c:v>
                </c:pt>
                <c:pt idx="269">
                  <c:v>3430.9380821917675</c:v>
                </c:pt>
                <c:pt idx="270">
                  <c:v>3443.6452602739591</c:v>
                </c:pt>
                <c:pt idx="271">
                  <c:v>3456.3524383561507</c:v>
                </c:pt>
                <c:pt idx="272">
                  <c:v>3469.0596164383423</c:v>
                </c:pt>
                <c:pt idx="273">
                  <c:v>3481.7667945205339</c:v>
                </c:pt>
                <c:pt idx="274">
                  <c:v>3494.4739726027256</c:v>
                </c:pt>
                <c:pt idx="275">
                  <c:v>3507.1811506849172</c:v>
                </c:pt>
                <c:pt idx="276">
                  <c:v>3519.8883287671088</c:v>
                </c:pt>
                <c:pt idx="277">
                  <c:v>3532.5955068493004</c:v>
                </c:pt>
                <c:pt idx="278">
                  <c:v>3545.302684931492</c:v>
                </c:pt>
                <c:pt idx="279">
                  <c:v>3558.0098630136836</c:v>
                </c:pt>
                <c:pt idx="280">
                  <c:v>3570.7170410958752</c:v>
                </c:pt>
                <c:pt idx="281">
                  <c:v>3583.4242191780668</c:v>
                </c:pt>
                <c:pt idx="282">
                  <c:v>3596.1313972602584</c:v>
                </c:pt>
                <c:pt idx="283">
                  <c:v>3608.83857534245</c:v>
                </c:pt>
                <c:pt idx="284">
                  <c:v>3621.5457534246416</c:v>
                </c:pt>
                <c:pt idx="285">
                  <c:v>3634.2529315068332</c:v>
                </c:pt>
                <c:pt idx="286">
                  <c:v>3646.9601095890248</c:v>
                </c:pt>
                <c:pt idx="287">
                  <c:v>3659.6672876712164</c:v>
                </c:pt>
                <c:pt idx="288">
                  <c:v>3672.374465753408</c:v>
                </c:pt>
                <c:pt idx="289">
                  <c:v>3685.0816438355996</c:v>
                </c:pt>
                <c:pt idx="290">
                  <c:v>3697.7888219177912</c:v>
                </c:pt>
                <c:pt idx="291">
                  <c:v>3710.4959999999828</c:v>
                </c:pt>
                <c:pt idx="292">
                  <c:v>3723.2031780821744</c:v>
                </c:pt>
                <c:pt idx="293">
                  <c:v>3735.910356164366</c:v>
                </c:pt>
                <c:pt idx="294">
                  <c:v>3748.6175342465576</c:v>
                </c:pt>
                <c:pt idx="295">
                  <c:v>3761.3247123287492</c:v>
                </c:pt>
                <c:pt idx="296">
                  <c:v>3774.0318904109408</c:v>
                </c:pt>
                <c:pt idx="297">
                  <c:v>3786.7390684931324</c:v>
                </c:pt>
                <c:pt idx="298">
                  <c:v>3799.446246575324</c:v>
                </c:pt>
                <c:pt idx="299">
                  <c:v>3812.1534246575156</c:v>
                </c:pt>
                <c:pt idx="300">
                  <c:v>3824.8606027397072</c:v>
                </c:pt>
                <c:pt idx="301">
                  <c:v>3837.5677808218989</c:v>
                </c:pt>
                <c:pt idx="302">
                  <c:v>3850.2749589040905</c:v>
                </c:pt>
                <c:pt idx="303">
                  <c:v>3862.9821369862821</c:v>
                </c:pt>
                <c:pt idx="304">
                  <c:v>3875.6893150684737</c:v>
                </c:pt>
                <c:pt idx="305">
                  <c:v>3888.3964931506653</c:v>
                </c:pt>
                <c:pt idx="306">
                  <c:v>3901.1036712328569</c:v>
                </c:pt>
                <c:pt idx="307">
                  <c:v>3913.8108493150485</c:v>
                </c:pt>
                <c:pt idx="308">
                  <c:v>3926.5180273972401</c:v>
                </c:pt>
                <c:pt idx="309">
                  <c:v>3939.2252054794317</c:v>
                </c:pt>
                <c:pt idx="310">
                  <c:v>3951.9323835616233</c:v>
                </c:pt>
                <c:pt idx="311">
                  <c:v>3964.6395616438149</c:v>
                </c:pt>
                <c:pt idx="312">
                  <c:v>3977.3467397260065</c:v>
                </c:pt>
                <c:pt idx="313">
                  <c:v>3990.0539178081981</c:v>
                </c:pt>
                <c:pt idx="314">
                  <c:v>4002.7610958903897</c:v>
                </c:pt>
                <c:pt idx="315">
                  <c:v>4015.4682739725813</c:v>
                </c:pt>
                <c:pt idx="316">
                  <c:v>4028.1754520547729</c:v>
                </c:pt>
                <c:pt idx="317">
                  <c:v>4040.8826301369645</c:v>
                </c:pt>
                <c:pt idx="318">
                  <c:v>4053.5898082191561</c:v>
                </c:pt>
                <c:pt idx="319">
                  <c:v>4066.2969863013477</c:v>
                </c:pt>
                <c:pt idx="320">
                  <c:v>4079.0041643835393</c:v>
                </c:pt>
                <c:pt idx="321">
                  <c:v>4091.7113424657309</c:v>
                </c:pt>
                <c:pt idx="322">
                  <c:v>4104.4185205479225</c:v>
                </c:pt>
                <c:pt idx="323">
                  <c:v>4117.1256986301141</c:v>
                </c:pt>
                <c:pt idx="324">
                  <c:v>4129.8328767123057</c:v>
                </c:pt>
                <c:pt idx="325">
                  <c:v>4142.5400547944973</c:v>
                </c:pt>
                <c:pt idx="326">
                  <c:v>4155.2472328766889</c:v>
                </c:pt>
                <c:pt idx="327">
                  <c:v>4167.9544109588805</c:v>
                </c:pt>
                <c:pt idx="328">
                  <c:v>4180.6615890410721</c:v>
                </c:pt>
                <c:pt idx="329">
                  <c:v>4193.3687671232638</c:v>
                </c:pt>
                <c:pt idx="330">
                  <c:v>4206.0759452054554</c:v>
                </c:pt>
                <c:pt idx="331">
                  <c:v>4218.783123287647</c:v>
                </c:pt>
                <c:pt idx="332">
                  <c:v>4231.4903013698386</c:v>
                </c:pt>
                <c:pt idx="333">
                  <c:v>4244.1974794520302</c:v>
                </c:pt>
                <c:pt idx="334">
                  <c:v>4256.9046575342218</c:v>
                </c:pt>
                <c:pt idx="335">
                  <c:v>4269.6118356164134</c:v>
                </c:pt>
                <c:pt idx="336">
                  <c:v>4282.319013698605</c:v>
                </c:pt>
                <c:pt idx="337">
                  <c:v>4295.0261917807966</c:v>
                </c:pt>
                <c:pt idx="338">
                  <c:v>4307.7333698629882</c:v>
                </c:pt>
                <c:pt idx="339">
                  <c:v>4320.4405479451798</c:v>
                </c:pt>
                <c:pt idx="340">
                  <c:v>4333.1477260273714</c:v>
                </c:pt>
                <c:pt idx="341">
                  <c:v>4345.854904109563</c:v>
                </c:pt>
                <c:pt idx="342">
                  <c:v>4358.5620821917546</c:v>
                </c:pt>
                <c:pt idx="343">
                  <c:v>4371.2692602739462</c:v>
                </c:pt>
                <c:pt idx="344">
                  <c:v>4383.9764383561378</c:v>
                </c:pt>
                <c:pt idx="345">
                  <c:v>4396.6836164383294</c:v>
                </c:pt>
                <c:pt idx="346">
                  <c:v>4409.390794520521</c:v>
                </c:pt>
                <c:pt idx="347">
                  <c:v>4422.0979726027126</c:v>
                </c:pt>
                <c:pt idx="348">
                  <c:v>4434.8051506849042</c:v>
                </c:pt>
                <c:pt idx="349">
                  <c:v>4447.5123287670958</c:v>
                </c:pt>
                <c:pt idx="350">
                  <c:v>4460.2195068492874</c:v>
                </c:pt>
                <c:pt idx="351">
                  <c:v>4472.926684931479</c:v>
                </c:pt>
                <c:pt idx="352">
                  <c:v>4485.6338630136706</c:v>
                </c:pt>
                <c:pt idx="353">
                  <c:v>4498.3410410958622</c:v>
                </c:pt>
                <c:pt idx="354">
                  <c:v>4511.0482191780538</c:v>
                </c:pt>
                <c:pt idx="355">
                  <c:v>4523.7553972602454</c:v>
                </c:pt>
                <c:pt idx="356">
                  <c:v>4536.462575342437</c:v>
                </c:pt>
                <c:pt idx="357">
                  <c:v>4549.1697534246287</c:v>
                </c:pt>
                <c:pt idx="358">
                  <c:v>4561.8769315068203</c:v>
                </c:pt>
                <c:pt idx="359">
                  <c:v>4574.5841095890119</c:v>
                </c:pt>
                <c:pt idx="360">
                  <c:v>4587.2912876712035</c:v>
                </c:pt>
                <c:pt idx="361">
                  <c:v>4599.9984657533951</c:v>
                </c:pt>
                <c:pt idx="362">
                  <c:v>4612.7056438355867</c:v>
                </c:pt>
                <c:pt idx="363">
                  <c:v>4625.4128219177783</c:v>
                </c:pt>
                <c:pt idx="364">
                  <c:v>4638.1199999999699</c:v>
                </c:pt>
                <c:pt idx="365">
                  <c:v>4650.8271780821615</c:v>
                </c:pt>
              </c:numCache>
            </c:numRef>
          </c:yVal>
          <c:smooth val="0"/>
          <c:extLst>
            <c:ext xmlns:c16="http://schemas.microsoft.com/office/drawing/2014/chart" uri="{C3380CC4-5D6E-409C-BE32-E72D297353CC}">
              <c16:uniqueId val="{00000005-41BE-4D16-BC86-7EE617715C0D}"/>
            </c:ext>
          </c:extLst>
        </c:ser>
        <c:ser>
          <c:idx val="7"/>
          <c:order val="6"/>
          <c:tx>
            <c:strRef>
              <c:f>FINAL_ANALYSIS!$AC$1</c:f>
              <c:strCache>
                <c:ptCount val="1"/>
                <c:pt idx="0">
                  <c:v>Nissan ENV-200</c:v>
                </c:pt>
              </c:strCache>
            </c:strRef>
          </c:tx>
          <c:spPr>
            <a:ln w="25400" cap="rnd">
              <a:noFill/>
              <a:round/>
            </a:ln>
            <a:effectLst/>
          </c:spPr>
          <c:marker>
            <c:symbol val="circle"/>
            <c:size val="5"/>
            <c:spPr>
              <a:solidFill>
                <a:schemeClr val="accent2">
                  <a:lumMod val="60000"/>
                </a:schemeClr>
              </a:solidFill>
              <a:ln w="9525">
                <a:solidFill>
                  <a:schemeClr val="accent2">
                    <a:lumMod val="60000"/>
                  </a:schemeClr>
                </a:solidFill>
              </a:ln>
              <a:effectLst/>
            </c:spPr>
          </c:marker>
          <c:xVal>
            <c:numRef>
              <c:f>FINAL_ANALYSIS!$B$2:$B$367</c:f>
              <c:numCache>
                <c:formatCode>m/d/yyyy</c:formatCode>
                <c:ptCount val="366"/>
                <c:pt idx="0">
                  <c:v>42370</c:v>
                </c:pt>
                <c:pt idx="1">
                  <c:v>42371</c:v>
                </c:pt>
                <c:pt idx="2">
                  <c:v>42372</c:v>
                </c:pt>
                <c:pt idx="3">
                  <c:v>42373</c:v>
                </c:pt>
                <c:pt idx="4">
                  <c:v>42374</c:v>
                </c:pt>
                <c:pt idx="5">
                  <c:v>42375</c:v>
                </c:pt>
                <c:pt idx="6">
                  <c:v>42376</c:v>
                </c:pt>
                <c:pt idx="7">
                  <c:v>42377</c:v>
                </c:pt>
                <c:pt idx="8">
                  <c:v>42378</c:v>
                </c:pt>
                <c:pt idx="9">
                  <c:v>42379</c:v>
                </c:pt>
                <c:pt idx="10">
                  <c:v>42380</c:v>
                </c:pt>
                <c:pt idx="11">
                  <c:v>42381</c:v>
                </c:pt>
                <c:pt idx="12">
                  <c:v>42382</c:v>
                </c:pt>
                <c:pt idx="13">
                  <c:v>42383</c:v>
                </c:pt>
                <c:pt idx="14">
                  <c:v>42384</c:v>
                </c:pt>
                <c:pt idx="15">
                  <c:v>42385</c:v>
                </c:pt>
                <c:pt idx="16">
                  <c:v>42386</c:v>
                </c:pt>
                <c:pt idx="17">
                  <c:v>42387</c:v>
                </c:pt>
                <c:pt idx="18">
                  <c:v>42388</c:v>
                </c:pt>
                <c:pt idx="19">
                  <c:v>42389</c:v>
                </c:pt>
                <c:pt idx="20">
                  <c:v>42390</c:v>
                </c:pt>
                <c:pt idx="21">
                  <c:v>42391</c:v>
                </c:pt>
                <c:pt idx="22">
                  <c:v>42392</c:v>
                </c:pt>
                <c:pt idx="23">
                  <c:v>42393</c:v>
                </c:pt>
                <c:pt idx="24">
                  <c:v>42394</c:v>
                </c:pt>
                <c:pt idx="25">
                  <c:v>42395</c:v>
                </c:pt>
                <c:pt idx="26">
                  <c:v>42396</c:v>
                </c:pt>
                <c:pt idx="27">
                  <c:v>42397</c:v>
                </c:pt>
                <c:pt idx="28">
                  <c:v>42398</c:v>
                </c:pt>
                <c:pt idx="29">
                  <c:v>42399</c:v>
                </c:pt>
                <c:pt idx="30">
                  <c:v>42400</c:v>
                </c:pt>
                <c:pt idx="31">
                  <c:v>42401</c:v>
                </c:pt>
                <c:pt idx="32">
                  <c:v>42402</c:v>
                </c:pt>
                <c:pt idx="33">
                  <c:v>42403</c:v>
                </c:pt>
                <c:pt idx="34">
                  <c:v>42404</c:v>
                </c:pt>
                <c:pt idx="35">
                  <c:v>42405</c:v>
                </c:pt>
                <c:pt idx="36">
                  <c:v>42406</c:v>
                </c:pt>
                <c:pt idx="37">
                  <c:v>42407</c:v>
                </c:pt>
                <c:pt idx="38">
                  <c:v>42408</c:v>
                </c:pt>
                <c:pt idx="39">
                  <c:v>42409</c:v>
                </c:pt>
                <c:pt idx="40">
                  <c:v>42410</c:v>
                </c:pt>
                <c:pt idx="41">
                  <c:v>42411</c:v>
                </c:pt>
                <c:pt idx="42">
                  <c:v>42412</c:v>
                </c:pt>
                <c:pt idx="43">
                  <c:v>42413</c:v>
                </c:pt>
                <c:pt idx="44">
                  <c:v>42414</c:v>
                </c:pt>
                <c:pt idx="45">
                  <c:v>42415</c:v>
                </c:pt>
                <c:pt idx="46">
                  <c:v>42416</c:v>
                </c:pt>
                <c:pt idx="47">
                  <c:v>42417</c:v>
                </c:pt>
                <c:pt idx="48">
                  <c:v>42418</c:v>
                </c:pt>
                <c:pt idx="49">
                  <c:v>42419</c:v>
                </c:pt>
                <c:pt idx="50">
                  <c:v>42420</c:v>
                </c:pt>
                <c:pt idx="51">
                  <c:v>42421</c:v>
                </c:pt>
                <c:pt idx="52">
                  <c:v>42422</c:v>
                </c:pt>
                <c:pt idx="53">
                  <c:v>42423</c:v>
                </c:pt>
                <c:pt idx="54">
                  <c:v>42424</c:v>
                </c:pt>
                <c:pt idx="55">
                  <c:v>42425</c:v>
                </c:pt>
                <c:pt idx="56">
                  <c:v>42426</c:v>
                </c:pt>
                <c:pt idx="57">
                  <c:v>42427</c:v>
                </c:pt>
                <c:pt idx="58">
                  <c:v>42428</c:v>
                </c:pt>
                <c:pt idx="59">
                  <c:v>42429</c:v>
                </c:pt>
                <c:pt idx="60">
                  <c:v>42430</c:v>
                </c:pt>
                <c:pt idx="61">
                  <c:v>42431</c:v>
                </c:pt>
                <c:pt idx="62">
                  <c:v>42432</c:v>
                </c:pt>
                <c:pt idx="63">
                  <c:v>42433</c:v>
                </c:pt>
                <c:pt idx="64">
                  <c:v>42434</c:v>
                </c:pt>
                <c:pt idx="65">
                  <c:v>42435</c:v>
                </c:pt>
                <c:pt idx="66">
                  <c:v>42436</c:v>
                </c:pt>
                <c:pt idx="67">
                  <c:v>42437</c:v>
                </c:pt>
                <c:pt idx="68">
                  <c:v>42438</c:v>
                </c:pt>
                <c:pt idx="69">
                  <c:v>42439</c:v>
                </c:pt>
                <c:pt idx="70">
                  <c:v>42440</c:v>
                </c:pt>
                <c:pt idx="71">
                  <c:v>42441</c:v>
                </c:pt>
                <c:pt idx="72">
                  <c:v>42442</c:v>
                </c:pt>
                <c:pt idx="73">
                  <c:v>42443</c:v>
                </c:pt>
                <c:pt idx="74">
                  <c:v>42444</c:v>
                </c:pt>
                <c:pt idx="75">
                  <c:v>42445</c:v>
                </c:pt>
                <c:pt idx="76">
                  <c:v>42446</c:v>
                </c:pt>
                <c:pt idx="77">
                  <c:v>42447</c:v>
                </c:pt>
                <c:pt idx="78">
                  <c:v>42448</c:v>
                </c:pt>
                <c:pt idx="79">
                  <c:v>42449</c:v>
                </c:pt>
                <c:pt idx="80">
                  <c:v>42450</c:v>
                </c:pt>
                <c:pt idx="81">
                  <c:v>42451</c:v>
                </c:pt>
                <c:pt idx="82">
                  <c:v>42452</c:v>
                </c:pt>
                <c:pt idx="83">
                  <c:v>42453</c:v>
                </c:pt>
                <c:pt idx="84">
                  <c:v>42454</c:v>
                </c:pt>
                <c:pt idx="85">
                  <c:v>42455</c:v>
                </c:pt>
                <c:pt idx="86">
                  <c:v>42456</c:v>
                </c:pt>
                <c:pt idx="87">
                  <c:v>42457</c:v>
                </c:pt>
                <c:pt idx="88">
                  <c:v>42458</c:v>
                </c:pt>
                <c:pt idx="89">
                  <c:v>42459</c:v>
                </c:pt>
                <c:pt idx="90">
                  <c:v>42460</c:v>
                </c:pt>
                <c:pt idx="91">
                  <c:v>42461</c:v>
                </c:pt>
                <c:pt idx="92">
                  <c:v>42462</c:v>
                </c:pt>
                <c:pt idx="93">
                  <c:v>42463</c:v>
                </c:pt>
                <c:pt idx="94">
                  <c:v>42464</c:v>
                </c:pt>
                <c:pt idx="95">
                  <c:v>42465</c:v>
                </c:pt>
                <c:pt idx="96">
                  <c:v>42466</c:v>
                </c:pt>
                <c:pt idx="97">
                  <c:v>42467</c:v>
                </c:pt>
                <c:pt idx="98">
                  <c:v>42468</c:v>
                </c:pt>
                <c:pt idx="99">
                  <c:v>42469</c:v>
                </c:pt>
                <c:pt idx="100">
                  <c:v>42470</c:v>
                </c:pt>
                <c:pt idx="101">
                  <c:v>42471</c:v>
                </c:pt>
                <c:pt idx="102">
                  <c:v>42472</c:v>
                </c:pt>
                <c:pt idx="103">
                  <c:v>42473</c:v>
                </c:pt>
                <c:pt idx="104">
                  <c:v>42474</c:v>
                </c:pt>
                <c:pt idx="105">
                  <c:v>42475</c:v>
                </c:pt>
                <c:pt idx="106">
                  <c:v>42476</c:v>
                </c:pt>
                <c:pt idx="107">
                  <c:v>42477</c:v>
                </c:pt>
                <c:pt idx="108">
                  <c:v>42478</c:v>
                </c:pt>
                <c:pt idx="109">
                  <c:v>42479</c:v>
                </c:pt>
                <c:pt idx="110">
                  <c:v>42480</c:v>
                </c:pt>
                <c:pt idx="111">
                  <c:v>42481</c:v>
                </c:pt>
                <c:pt idx="112">
                  <c:v>42482</c:v>
                </c:pt>
                <c:pt idx="113">
                  <c:v>42483</c:v>
                </c:pt>
                <c:pt idx="114">
                  <c:v>42484</c:v>
                </c:pt>
                <c:pt idx="115">
                  <c:v>42485</c:v>
                </c:pt>
                <c:pt idx="116">
                  <c:v>42486</c:v>
                </c:pt>
                <c:pt idx="117">
                  <c:v>42487</c:v>
                </c:pt>
                <c:pt idx="118">
                  <c:v>42488</c:v>
                </c:pt>
                <c:pt idx="119">
                  <c:v>42489</c:v>
                </c:pt>
                <c:pt idx="120">
                  <c:v>42490</c:v>
                </c:pt>
                <c:pt idx="121">
                  <c:v>42491</c:v>
                </c:pt>
                <c:pt idx="122">
                  <c:v>42492</c:v>
                </c:pt>
                <c:pt idx="123">
                  <c:v>42493</c:v>
                </c:pt>
                <c:pt idx="124">
                  <c:v>42494</c:v>
                </c:pt>
                <c:pt idx="125">
                  <c:v>42495</c:v>
                </c:pt>
                <c:pt idx="126">
                  <c:v>42496</c:v>
                </c:pt>
                <c:pt idx="127">
                  <c:v>42497</c:v>
                </c:pt>
                <c:pt idx="128">
                  <c:v>42498</c:v>
                </c:pt>
                <c:pt idx="129">
                  <c:v>42499</c:v>
                </c:pt>
                <c:pt idx="130">
                  <c:v>42500</c:v>
                </c:pt>
                <c:pt idx="131">
                  <c:v>42501</c:v>
                </c:pt>
                <c:pt idx="132">
                  <c:v>42502</c:v>
                </c:pt>
                <c:pt idx="133">
                  <c:v>42503</c:v>
                </c:pt>
                <c:pt idx="134">
                  <c:v>42504</c:v>
                </c:pt>
                <c:pt idx="135">
                  <c:v>42505</c:v>
                </c:pt>
                <c:pt idx="136">
                  <c:v>42506</c:v>
                </c:pt>
                <c:pt idx="137">
                  <c:v>42507</c:v>
                </c:pt>
                <c:pt idx="138">
                  <c:v>42508</c:v>
                </c:pt>
                <c:pt idx="139">
                  <c:v>42509</c:v>
                </c:pt>
                <c:pt idx="140">
                  <c:v>42510</c:v>
                </c:pt>
                <c:pt idx="141">
                  <c:v>42511</c:v>
                </c:pt>
                <c:pt idx="142">
                  <c:v>42512</c:v>
                </c:pt>
                <c:pt idx="143">
                  <c:v>42513</c:v>
                </c:pt>
                <c:pt idx="144">
                  <c:v>42514</c:v>
                </c:pt>
                <c:pt idx="145">
                  <c:v>42515</c:v>
                </c:pt>
                <c:pt idx="146">
                  <c:v>42516</c:v>
                </c:pt>
                <c:pt idx="147">
                  <c:v>42517</c:v>
                </c:pt>
                <c:pt idx="148">
                  <c:v>42518</c:v>
                </c:pt>
                <c:pt idx="149">
                  <c:v>42519</c:v>
                </c:pt>
                <c:pt idx="150">
                  <c:v>42520</c:v>
                </c:pt>
                <c:pt idx="151">
                  <c:v>42521</c:v>
                </c:pt>
                <c:pt idx="152">
                  <c:v>42522</c:v>
                </c:pt>
                <c:pt idx="153">
                  <c:v>42523</c:v>
                </c:pt>
                <c:pt idx="154">
                  <c:v>42524</c:v>
                </c:pt>
                <c:pt idx="155">
                  <c:v>42525</c:v>
                </c:pt>
                <c:pt idx="156">
                  <c:v>42526</c:v>
                </c:pt>
                <c:pt idx="157">
                  <c:v>42527</c:v>
                </c:pt>
                <c:pt idx="158">
                  <c:v>42528</c:v>
                </c:pt>
                <c:pt idx="159">
                  <c:v>42529</c:v>
                </c:pt>
                <c:pt idx="160">
                  <c:v>42530</c:v>
                </c:pt>
                <c:pt idx="161">
                  <c:v>42531</c:v>
                </c:pt>
                <c:pt idx="162">
                  <c:v>42532</c:v>
                </c:pt>
                <c:pt idx="163">
                  <c:v>42533</c:v>
                </c:pt>
                <c:pt idx="164">
                  <c:v>42534</c:v>
                </c:pt>
                <c:pt idx="165">
                  <c:v>42535</c:v>
                </c:pt>
                <c:pt idx="166">
                  <c:v>42536</c:v>
                </c:pt>
                <c:pt idx="167">
                  <c:v>42537</c:v>
                </c:pt>
                <c:pt idx="168">
                  <c:v>42538</c:v>
                </c:pt>
                <c:pt idx="169">
                  <c:v>42539</c:v>
                </c:pt>
                <c:pt idx="170">
                  <c:v>42540</c:v>
                </c:pt>
                <c:pt idx="171">
                  <c:v>42541</c:v>
                </c:pt>
                <c:pt idx="172">
                  <c:v>42542</c:v>
                </c:pt>
                <c:pt idx="173">
                  <c:v>42543</c:v>
                </c:pt>
                <c:pt idx="174">
                  <c:v>42544</c:v>
                </c:pt>
                <c:pt idx="175">
                  <c:v>42545</c:v>
                </c:pt>
                <c:pt idx="176">
                  <c:v>42546</c:v>
                </c:pt>
                <c:pt idx="177">
                  <c:v>42547</c:v>
                </c:pt>
                <c:pt idx="178">
                  <c:v>42548</c:v>
                </c:pt>
                <c:pt idx="179">
                  <c:v>42549</c:v>
                </c:pt>
                <c:pt idx="180">
                  <c:v>42550</c:v>
                </c:pt>
                <c:pt idx="181">
                  <c:v>42551</c:v>
                </c:pt>
                <c:pt idx="182">
                  <c:v>42552</c:v>
                </c:pt>
                <c:pt idx="183">
                  <c:v>42553</c:v>
                </c:pt>
                <c:pt idx="184">
                  <c:v>42554</c:v>
                </c:pt>
                <c:pt idx="185">
                  <c:v>42555</c:v>
                </c:pt>
                <c:pt idx="186">
                  <c:v>42556</c:v>
                </c:pt>
                <c:pt idx="187">
                  <c:v>42557</c:v>
                </c:pt>
                <c:pt idx="188">
                  <c:v>42558</c:v>
                </c:pt>
                <c:pt idx="189">
                  <c:v>42559</c:v>
                </c:pt>
                <c:pt idx="190">
                  <c:v>42560</c:v>
                </c:pt>
                <c:pt idx="191">
                  <c:v>42561</c:v>
                </c:pt>
                <c:pt idx="192">
                  <c:v>42562</c:v>
                </c:pt>
                <c:pt idx="193">
                  <c:v>42563</c:v>
                </c:pt>
                <c:pt idx="194">
                  <c:v>42564</c:v>
                </c:pt>
                <c:pt idx="195">
                  <c:v>42565</c:v>
                </c:pt>
                <c:pt idx="196">
                  <c:v>42566</c:v>
                </c:pt>
                <c:pt idx="197">
                  <c:v>42567</c:v>
                </c:pt>
                <c:pt idx="198">
                  <c:v>42568</c:v>
                </c:pt>
                <c:pt idx="199">
                  <c:v>42569</c:v>
                </c:pt>
                <c:pt idx="200">
                  <c:v>42570</c:v>
                </c:pt>
                <c:pt idx="201">
                  <c:v>42571</c:v>
                </c:pt>
                <c:pt idx="202">
                  <c:v>42572</c:v>
                </c:pt>
                <c:pt idx="203">
                  <c:v>42573</c:v>
                </c:pt>
                <c:pt idx="204">
                  <c:v>42574</c:v>
                </c:pt>
                <c:pt idx="205">
                  <c:v>42575</c:v>
                </c:pt>
                <c:pt idx="206">
                  <c:v>42576</c:v>
                </c:pt>
                <c:pt idx="207">
                  <c:v>42577</c:v>
                </c:pt>
                <c:pt idx="208">
                  <c:v>42578</c:v>
                </c:pt>
                <c:pt idx="209">
                  <c:v>42579</c:v>
                </c:pt>
                <c:pt idx="210">
                  <c:v>42580</c:v>
                </c:pt>
                <c:pt idx="211">
                  <c:v>42581</c:v>
                </c:pt>
                <c:pt idx="212">
                  <c:v>42582</c:v>
                </c:pt>
                <c:pt idx="213">
                  <c:v>42583</c:v>
                </c:pt>
                <c:pt idx="214">
                  <c:v>42584</c:v>
                </c:pt>
                <c:pt idx="215">
                  <c:v>42585</c:v>
                </c:pt>
                <c:pt idx="216">
                  <c:v>42586</c:v>
                </c:pt>
                <c:pt idx="217">
                  <c:v>42587</c:v>
                </c:pt>
                <c:pt idx="218">
                  <c:v>42588</c:v>
                </c:pt>
                <c:pt idx="219">
                  <c:v>42589</c:v>
                </c:pt>
                <c:pt idx="220">
                  <c:v>42590</c:v>
                </c:pt>
                <c:pt idx="221">
                  <c:v>42591</c:v>
                </c:pt>
                <c:pt idx="222">
                  <c:v>42592</c:v>
                </c:pt>
                <c:pt idx="223">
                  <c:v>42593</c:v>
                </c:pt>
                <c:pt idx="224">
                  <c:v>42594</c:v>
                </c:pt>
                <c:pt idx="225">
                  <c:v>42595</c:v>
                </c:pt>
                <c:pt idx="226">
                  <c:v>42596</c:v>
                </c:pt>
                <c:pt idx="227">
                  <c:v>42597</c:v>
                </c:pt>
                <c:pt idx="228">
                  <c:v>42598</c:v>
                </c:pt>
                <c:pt idx="229">
                  <c:v>42599</c:v>
                </c:pt>
                <c:pt idx="230">
                  <c:v>42600</c:v>
                </c:pt>
                <c:pt idx="231">
                  <c:v>42601</c:v>
                </c:pt>
                <c:pt idx="232">
                  <c:v>42602</c:v>
                </c:pt>
                <c:pt idx="233">
                  <c:v>42603</c:v>
                </c:pt>
                <c:pt idx="234">
                  <c:v>42604</c:v>
                </c:pt>
                <c:pt idx="235">
                  <c:v>42605</c:v>
                </c:pt>
                <c:pt idx="236">
                  <c:v>42606</c:v>
                </c:pt>
                <c:pt idx="237">
                  <c:v>42607</c:v>
                </c:pt>
                <c:pt idx="238">
                  <c:v>42608</c:v>
                </c:pt>
                <c:pt idx="239">
                  <c:v>42609</c:v>
                </c:pt>
                <c:pt idx="240">
                  <c:v>42610</c:v>
                </c:pt>
                <c:pt idx="241">
                  <c:v>42611</c:v>
                </c:pt>
                <c:pt idx="242">
                  <c:v>42612</c:v>
                </c:pt>
                <c:pt idx="243">
                  <c:v>42613</c:v>
                </c:pt>
                <c:pt idx="244">
                  <c:v>42614</c:v>
                </c:pt>
                <c:pt idx="245">
                  <c:v>42615</c:v>
                </c:pt>
                <c:pt idx="246">
                  <c:v>42616</c:v>
                </c:pt>
                <c:pt idx="247">
                  <c:v>42617</c:v>
                </c:pt>
                <c:pt idx="248">
                  <c:v>42618</c:v>
                </c:pt>
                <c:pt idx="249">
                  <c:v>42619</c:v>
                </c:pt>
                <c:pt idx="250">
                  <c:v>42620</c:v>
                </c:pt>
                <c:pt idx="251">
                  <c:v>42621</c:v>
                </c:pt>
                <c:pt idx="252">
                  <c:v>42622</c:v>
                </c:pt>
                <c:pt idx="253">
                  <c:v>42623</c:v>
                </c:pt>
                <c:pt idx="254">
                  <c:v>42624</c:v>
                </c:pt>
                <c:pt idx="255">
                  <c:v>42625</c:v>
                </c:pt>
                <c:pt idx="256">
                  <c:v>42626</c:v>
                </c:pt>
                <c:pt idx="257">
                  <c:v>42627</c:v>
                </c:pt>
                <c:pt idx="258">
                  <c:v>42628</c:v>
                </c:pt>
                <c:pt idx="259">
                  <c:v>42629</c:v>
                </c:pt>
                <c:pt idx="260">
                  <c:v>42630</c:v>
                </c:pt>
                <c:pt idx="261">
                  <c:v>42631</c:v>
                </c:pt>
                <c:pt idx="262">
                  <c:v>42632</c:v>
                </c:pt>
                <c:pt idx="263">
                  <c:v>42633</c:v>
                </c:pt>
                <c:pt idx="264">
                  <c:v>42634</c:v>
                </c:pt>
                <c:pt idx="265">
                  <c:v>42635</c:v>
                </c:pt>
                <c:pt idx="266">
                  <c:v>42636</c:v>
                </c:pt>
                <c:pt idx="267">
                  <c:v>42637</c:v>
                </c:pt>
                <c:pt idx="268">
                  <c:v>42638</c:v>
                </c:pt>
                <c:pt idx="269">
                  <c:v>42639</c:v>
                </c:pt>
                <c:pt idx="270">
                  <c:v>42640</c:v>
                </c:pt>
                <c:pt idx="271">
                  <c:v>42641</c:v>
                </c:pt>
                <c:pt idx="272">
                  <c:v>42642</c:v>
                </c:pt>
                <c:pt idx="273">
                  <c:v>42643</c:v>
                </c:pt>
                <c:pt idx="274">
                  <c:v>42644</c:v>
                </c:pt>
                <c:pt idx="275">
                  <c:v>42645</c:v>
                </c:pt>
                <c:pt idx="276">
                  <c:v>42646</c:v>
                </c:pt>
                <c:pt idx="277">
                  <c:v>42647</c:v>
                </c:pt>
                <c:pt idx="278">
                  <c:v>42648</c:v>
                </c:pt>
                <c:pt idx="279">
                  <c:v>42649</c:v>
                </c:pt>
                <c:pt idx="280">
                  <c:v>42650</c:v>
                </c:pt>
                <c:pt idx="281">
                  <c:v>42651</c:v>
                </c:pt>
                <c:pt idx="282">
                  <c:v>42652</c:v>
                </c:pt>
                <c:pt idx="283">
                  <c:v>42653</c:v>
                </c:pt>
                <c:pt idx="284">
                  <c:v>42654</c:v>
                </c:pt>
                <c:pt idx="285">
                  <c:v>42655</c:v>
                </c:pt>
                <c:pt idx="286">
                  <c:v>42656</c:v>
                </c:pt>
                <c:pt idx="287">
                  <c:v>42657</c:v>
                </c:pt>
                <c:pt idx="288">
                  <c:v>42658</c:v>
                </c:pt>
                <c:pt idx="289">
                  <c:v>42659</c:v>
                </c:pt>
                <c:pt idx="290">
                  <c:v>42660</c:v>
                </c:pt>
                <c:pt idx="291">
                  <c:v>42661</c:v>
                </c:pt>
                <c:pt idx="292">
                  <c:v>42662</c:v>
                </c:pt>
                <c:pt idx="293">
                  <c:v>42663</c:v>
                </c:pt>
                <c:pt idx="294">
                  <c:v>42664</c:v>
                </c:pt>
                <c:pt idx="295">
                  <c:v>42665</c:v>
                </c:pt>
                <c:pt idx="296">
                  <c:v>42666</c:v>
                </c:pt>
                <c:pt idx="297">
                  <c:v>42667</c:v>
                </c:pt>
                <c:pt idx="298">
                  <c:v>42668</c:v>
                </c:pt>
                <c:pt idx="299">
                  <c:v>42669</c:v>
                </c:pt>
                <c:pt idx="300">
                  <c:v>42670</c:v>
                </c:pt>
                <c:pt idx="301">
                  <c:v>42671</c:v>
                </c:pt>
                <c:pt idx="302">
                  <c:v>42672</c:v>
                </c:pt>
                <c:pt idx="303">
                  <c:v>42673</c:v>
                </c:pt>
                <c:pt idx="304">
                  <c:v>42674</c:v>
                </c:pt>
                <c:pt idx="305">
                  <c:v>42675</c:v>
                </c:pt>
                <c:pt idx="306">
                  <c:v>42676</c:v>
                </c:pt>
                <c:pt idx="307">
                  <c:v>42677</c:v>
                </c:pt>
                <c:pt idx="308">
                  <c:v>42678</c:v>
                </c:pt>
                <c:pt idx="309">
                  <c:v>42679</c:v>
                </c:pt>
                <c:pt idx="310">
                  <c:v>42680</c:v>
                </c:pt>
                <c:pt idx="311">
                  <c:v>42681</c:v>
                </c:pt>
                <c:pt idx="312">
                  <c:v>42682</c:v>
                </c:pt>
                <c:pt idx="313">
                  <c:v>42683</c:v>
                </c:pt>
                <c:pt idx="314">
                  <c:v>42684</c:v>
                </c:pt>
                <c:pt idx="315">
                  <c:v>42685</c:v>
                </c:pt>
                <c:pt idx="316">
                  <c:v>42686</c:v>
                </c:pt>
                <c:pt idx="317">
                  <c:v>42687</c:v>
                </c:pt>
                <c:pt idx="318">
                  <c:v>42688</c:v>
                </c:pt>
                <c:pt idx="319">
                  <c:v>42689</c:v>
                </c:pt>
                <c:pt idx="320">
                  <c:v>42690</c:v>
                </c:pt>
                <c:pt idx="321">
                  <c:v>42691</c:v>
                </c:pt>
                <c:pt idx="322">
                  <c:v>42692</c:v>
                </c:pt>
                <c:pt idx="323">
                  <c:v>42693</c:v>
                </c:pt>
                <c:pt idx="324">
                  <c:v>42694</c:v>
                </c:pt>
                <c:pt idx="325">
                  <c:v>42695</c:v>
                </c:pt>
                <c:pt idx="326">
                  <c:v>42696</c:v>
                </c:pt>
                <c:pt idx="327">
                  <c:v>42697</c:v>
                </c:pt>
                <c:pt idx="328">
                  <c:v>42698</c:v>
                </c:pt>
                <c:pt idx="329">
                  <c:v>42699</c:v>
                </c:pt>
                <c:pt idx="330">
                  <c:v>42700</c:v>
                </c:pt>
                <c:pt idx="331">
                  <c:v>42701</c:v>
                </c:pt>
                <c:pt idx="332">
                  <c:v>42702</c:v>
                </c:pt>
                <c:pt idx="333">
                  <c:v>42703</c:v>
                </c:pt>
                <c:pt idx="334">
                  <c:v>42704</c:v>
                </c:pt>
                <c:pt idx="335">
                  <c:v>42705</c:v>
                </c:pt>
                <c:pt idx="336">
                  <c:v>42706</c:v>
                </c:pt>
                <c:pt idx="337">
                  <c:v>42707</c:v>
                </c:pt>
                <c:pt idx="338">
                  <c:v>42708</c:v>
                </c:pt>
                <c:pt idx="339">
                  <c:v>42709</c:v>
                </c:pt>
                <c:pt idx="340">
                  <c:v>42710</c:v>
                </c:pt>
                <c:pt idx="341">
                  <c:v>42711</c:v>
                </c:pt>
                <c:pt idx="342">
                  <c:v>42712</c:v>
                </c:pt>
                <c:pt idx="343">
                  <c:v>42713</c:v>
                </c:pt>
                <c:pt idx="344">
                  <c:v>42714</c:v>
                </c:pt>
                <c:pt idx="345">
                  <c:v>42715</c:v>
                </c:pt>
                <c:pt idx="346">
                  <c:v>42716</c:v>
                </c:pt>
                <c:pt idx="347">
                  <c:v>42717</c:v>
                </c:pt>
                <c:pt idx="348">
                  <c:v>42718</c:v>
                </c:pt>
                <c:pt idx="349">
                  <c:v>42719</c:v>
                </c:pt>
                <c:pt idx="350">
                  <c:v>42720</c:v>
                </c:pt>
                <c:pt idx="351">
                  <c:v>42721</c:v>
                </c:pt>
                <c:pt idx="352">
                  <c:v>42722</c:v>
                </c:pt>
                <c:pt idx="353">
                  <c:v>42723</c:v>
                </c:pt>
                <c:pt idx="354">
                  <c:v>42724</c:v>
                </c:pt>
                <c:pt idx="355">
                  <c:v>42725</c:v>
                </c:pt>
                <c:pt idx="356">
                  <c:v>42726</c:v>
                </c:pt>
                <c:pt idx="357">
                  <c:v>42727</c:v>
                </c:pt>
                <c:pt idx="358">
                  <c:v>42728</c:v>
                </c:pt>
                <c:pt idx="359">
                  <c:v>42729</c:v>
                </c:pt>
                <c:pt idx="360">
                  <c:v>42730</c:v>
                </c:pt>
                <c:pt idx="361">
                  <c:v>42731</c:v>
                </c:pt>
                <c:pt idx="362">
                  <c:v>42732</c:v>
                </c:pt>
                <c:pt idx="363">
                  <c:v>42733</c:v>
                </c:pt>
                <c:pt idx="364">
                  <c:v>42734</c:v>
                </c:pt>
                <c:pt idx="365">
                  <c:v>42735</c:v>
                </c:pt>
              </c:numCache>
            </c:numRef>
          </c:xVal>
          <c:yVal>
            <c:numRef>
              <c:f>FINAL_ANALYSIS!$AC$2:$AC$367</c:f>
              <c:numCache>
                <c:formatCode>General</c:formatCode>
                <c:ptCount val="366"/>
                <c:pt idx="0">
                  <c:v>14.161315068493151</c:v>
                </c:pt>
                <c:pt idx="1">
                  <c:v>28.322630136986302</c:v>
                </c:pt>
                <c:pt idx="2">
                  <c:v>42.483945205479451</c:v>
                </c:pt>
                <c:pt idx="3">
                  <c:v>56.645260273972603</c:v>
                </c:pt>
                <c:pt idx="4">
                  <c:v>70.806575342465749</c:v>
                </c:pt>
                <c:pt idx="5">
                  <c:v>84.967890410958901</c:v>
                </c:pt>
                <c:pt idx="6">
                  <c:v>99.129205479452054</c:v>
                </c:pt>
                <c:pt idx="7">
                  <c:v>113.29052054794521</c:v>
                </c:pt>
                <c:pt idx="8">
                  <c:v>127.45183561643836</c:v>
                </c:pt>
                <c:pt idx="9">
                  <c:v>141.6131506849315</c:v>
                </c:pt>
                <c:pt idx="10">
                  <c:v>155.77446575342464</c:v>
                </c:pt>
                <c:pt idx="11">
                  <c:v>169.93578082191777</c:v>
                </c:pt>
                <c:pt idx="12">
                  <c:v>184.09709589041091</c:v>
                </c:pt>
                <c:pt idx="13">
                  <c:v>198.25841095890405</c:v>
                </c:pt>
                <c:pt idx="14">
                  <c:v>212.41972602739719</c:v>
                </c:pt>
                <c:pt idx="15">
                  <c:v>226.58104109589033</c:v>
                </c:pt>
                <c:pt idx="16">
                  <c:v>240.74235616438347</c:v>
                </c:pt>
                <c:pt idx="17">
                  <c:v>254.9036712328766</c:v>
                </c:pt>
                <c:pt idx="18">
                  <c:v>269.06498630136974</c:v>
                </c:pt>
                <c:pt idx="19">
                  <c:v>283.22630136986288</c:v>
                </c:pt>
                <c:pt idx="20">
                  <c:v>297.38761643835602</c:v>
                </c:pt>
                <c:pt idx="21">
                  <c:v>311.54893150684916</c:v>
                </c:pt>
                <c:pt idx="22">
                  <c:v>325.7102465753423</c:v>
                </c:pt>
                <c:pt idx="23">
                  <c:v>339.87156164383543</c:v>
                </c:pt>
                <c:pt idx="24">
                  <c:v>354.03287671232857</c:v>
                </c:pt>
                <c:pt idx="25">
                  <c:v>368.19419178082171</c:v>
                </c:pt>
                <c:pt idx="26">
                  <c:v>382.35550684931485</c:v>
                </c:pt>
                <c:pt idx="27">
                  <c:v>396.51682191780799</c:v>
                </c:pt>
                <c:pt idx="28">
                  <c:v>410.67813698630113</c:v>
                </c:pt>
                <c:pt idx="29">
                  <c:v>424.83945205479426</c:v>
                </c:pt>
                <c:pt idx="30">
                  <c:v>439.0007671232874</c:v>
                </c:pt>
                <c:pt idx="31">
                  <c:v>453.16208219178054</c:v>
                </c:pt>
                <c:pt idx="32">
                  <c:v>467.32339726027368</c:v>
                </c:pt>
                <c:pt idx="33">
                  <c:v>481.48471232876682</c:v>
                </c:pt>
                <c:pt idx="34">
                  <c:v>495.64602739725996</c:v>
                </c:pt>
                <c:pt idx="35">
                  <c:v>509.80734246575309</c:v>
                </c:pt>
                <c:pt idx="36">
                  <c:v>523.96865753424629</c:v>
                </c:pt>
                <c:pt idx="37">
                  <c:v>538.12997260273949</c:v>
                </c:pt>
                <c:pt idx="38">
                  <c:v>552.29128767123268</c:v>
                </c:pt>
                <c:pt idx="39">
                  <c:v>566.45260273972588</c:v>
                </c:pt>
                <c:pt idx="40">
                  <c:v>580.61391780821907</c:v>
                </c:pt>
                <c:pt idx="41">
                  <c:v>594.77523287671227</c:v>
                </c:pt>
                <c:pt idx="42">
                  <c:v>608.93654794520546</c:v>
                </c:pt>
                <c:pt idx="43">
                  <c:v>623.09786301369866</c:v>
                </c:pt>
                <c:pt idx="44">
                  <c:v>637.25917808219185</c:v>
                </c:pt>
                <c:pt idx="45">
                  <c:v>651.42049315068505</c:v>
                </c:pt>
                <c:pt idx="46">
                  <c:v>665.58180821917824</c:v>
                </c:pt>
                <c:pt idx="47">
                  <c:v>679.74312328767144</c:v>
                </c:pt>
                <c:pt idx="48">
                  <c:v>693.90443835616463</c:v>
                </c:pt>
                <c:pt idx="49">
                  <c:v>708.06575342465783</c:v>
                </c:pt>
                <c:pt idx="50">
                  <c:v>722.22706849315102</c:v>
                </c:pt>
                <c:pt idx="51">
                  <c:v>736.38838356164422</c:v>
                </c:pt>
                <c:pt idx="52">
                  <c:v>750.54969863013741</c:v>
                </c:pt>
                <c:pt idx="53">
                  <c:v>764.71101369863061</c:v>
                </c:pt>
                <c:pt idx="54">
                  <c:v>778.8723287671238</c:v>
                </c:pt>
                <c:pt idx="55">
                  <c:v>793.033643835617</c:v>
                </c:pt>
                <c:pt idx="56">
                  <c:v>807.19495890411019</c:v>
                </c:pt>
                <c:pt idx="57">
                  <c:v>821.35627397260339</c:v>
                </c:pt>
                <c:pt idx="58">
                  <c:v>835.51758904109658</c:v>
                </c:pt>
                <c:pt idx="59">
                  <c:v>849.67890410958978</c:v>
                </c:pt>
                <c:pt idx="60">
                  <c:v>863.84021917808298</c:v>
                </c:pt>
                <c:pt idx="61">
                  <c:v>878.00153424657617</c:v>
                </c:pt>
                <c:pt idx="62">
                  <c:v>892.16284931506937</c:v>
                </c:pt>
                <c:pt idx="63">
                  <c:v>906.32416438356256</c:v>
                </c:pt>
                <c:pt idx="64">
                  <c:v>920.48547945205576</c:v>
                </c:pt>
                <c:pt idx="65">
                  <c:v>934.64679452054895</c:v>
                </c:pt>
                <c:pt idx="66">
                  <c:v>948.80810958904215</c:v>
                </c:pt>
                <c:pt idx="67">
                  <c:v>962.96942465753534</c:v>
                </c:pt>
                <c:pt idx="68">
                  <c:v>977.13073972602854</c:v>
                </c:pt>
                <c:pt idx="69">
                  <c:v>991.29205479452173</c:v>
                </c:pt>
                <c:pt idx="70">
                  <c:v>1005.4533698630149</c:v>
                </c:pt>
                <c:pt idx="71">
                  <c:v>1019.6146849315081</c:v>
                </c:pt>
                <c:pt idx="72">
                  <c:v>1033.7760000000012</c:v>
                </c:pt>
                <c:pt idx="73">
                  <c:v>1047.9373150684944</c:v>
                </c:pt>
                <c:pt idx="74">
                  <c:v>1062.0986301369876</c:v>
                </c:pt>
                <c:pt idx="75">
                  <c:v>1076.2599452054808</c:v>
                </c:pt>
                <c:pt idx="76">
                  <c:v>1090.421260273974</c:v>
                </c:pt>
                <c:pt idx="77">
                  <c:v>1104.5825753424672</c:v>
                </c:pt>
                <c:pt idx="78">
                  <c:v>1118.7438904109604</c:v>
                </c:pt>
                <c:pt idx="79">
                  <c:v>1132.9052054794536</c:v>
                </c:pt>
                <c:pt idx="80">
                  <c:v>1147.0665205479468</c:v>
                </c:pt>
                <c:pt idx="81">
                  <c:v>1161.22783561644</c:v>
                </c:pt>
                <c:pt idx="82">
                  <c:v>1175.3891506849332</c:v>
                </c:pt>
                <c:pt idx="83">
                  <c:v>1189.5504657534264</c:v>
                </c:pt>
                <c:pt idx="84">
                  <c:v>1203.7117808219195</c:v>
                </c:pt>
                <c:pt idx="85">
                  <c:v>1217.8730958904127</c:v>
                </c:pt>
                <c:pt idx="86">
                  <c:v>1232.0344109589059</c:v>
                </c:pt>
                <c:pt idx="87">
                  <c:v>1246.1957260273991</c:v>
                </c:pt>
                <c:pt idx="88">
                  <c:v>1260.3570410958923</c:v>
                </c:pt>
                <c:pt idx="89">
                  <c:v>1274.5183561643855</c:v>
                </c:pt>
                <c:pt idx="90">
                  <c:v>1288.6796712328787</c:v>
                </c:pt>
                <c:pt idx="91">
                  <c:v>1302.8409863013719</c:v>
                </c:pt>
                <c:pt idx="92">
                  <c:v>1317.0023013698651</c:v>
                </c:pt>
                <c:pt idx="93">
                  <c:v>1331.1636164383583</c:v>
                </c:pt>
                <c:pt idx="94">
                  <c:v>1345.3249315068515</c:v>
                </c:pt>
                <c:pt idx="95">
                  <c:v>1359.4862465753447</c:v>
                </c:pt>
                <c:pt idx="96">
                  <c:v>1373.6475616438379</c:v>
                </c:pt>
                <c:pt idx="97">
                  <c:v>1387.8088767123311</c:v>
                </c:pt>
                <c:pt idx="98">
                  <c:v>1401.9701917808243</c:v>
                </c:pt>
                <c:pt idx="99">
                  <c:v>1416.1315068493175</c:v>
                </c:pt>
                <c:pt idx="100">
                  <c:v>1430.2928219178107</c:v>
                </c:pt>
                <c:pt idx="101">
                  <c:v>1444.4541369863039</c:v>
                </c:pt>
                <c:pt idx="102">
                  <c:v>1458.6154520547971</c:v>
                </c:pt>
                <c:pt idx="103">
                  <c:v>1472.7767671232903</c:v>
                </c:pt>
                <c:pt idx="104">
                  <c:v>1486.9380821917835</c:v>
                </c:pt>
                <c:pt idx="105">
                  <c:v>1501.0993972602766</c:v>
                </c:pt>
                <c:pt idx="106">
                  <c:v>1515.2607123287698</c:v>
                </c:pt>
                <c:pt idx="107">
                  <c:v>1529.422027397263</c:v>
                </c:pt>
                <c:pt idx="108">
                  <c:v>1543.5833424657562</c:v>
                </c:pt>
                <c:pt idx="109">
                  <c:v>1557.7446575342494</c:v>
                </c:pt>
                <c:pt idx="110">
                  <c:v>1571.9059726027426</c:v>
                </c:pt>
                <c:pt idx="111">
                  <c:v>1586.0672876712358</c:v>
                </c:pt>
                <c:pt idx="112">
                  <c:v>1600.228602739729</c:v>
                </c:pt>
                <c:pt idx="113">
                  <c:v>1614.3899178082222</c:v>
                </c:pt>
                <c:pt idx="114">
                  <c:v>1628.5512328767154</c:v>
                </c:pt>
                <c:pt idx="115">
                  <c:v>1642.7125479452086</c:v>
                </c:pt>
                <c:pt idx="116">
                  <c:v>1656.8738630137018</c:v>
                </c:pt>
                <c:pt idx="117">
                  <c:v>1671.035178082195</c:v>
                </c:pt>
                <c:pt idx="118">
                  <c:v>1685.1964931506882</c:v>
                </c:pt>
                <c:pt idx="119">
                  <c:v>1699.3578082191814</c:v>
                </c:pt>
                <c:pt idx="120">
                  <c:v>1713.5191232876746</c:v>
                </c:pt>
                <c:pt idx="121">
                  <c:v>1727.6804383561678</c:v>
                </c:pt>
                <c:pt idx="122">
                  <c:v>1741.841753424661</c:v>
                </c:pt>
                <c:pt idx="123">
                  <c:v>1756.0030684931542</c:v>
                </c:pt>
                <c:pt idx="124">
                  <c:v>1770.1643835616474</c:v>
                </c:pt>
                <c:pt idx="125">
                  <c:v>1784.3256986301406</c:v>
                </c:pt>
                <c:pt idx="126">
                  <c:v>1798.4870136986337</c:v>
                </c:pt>
                <c:pt idx="127">
                  <c:v>1812.6483287671269</c:v>
                </c:pt>
                <c:pt idx="128">
                  <c:v>1826.8096438356201</c:v>
                </c:pt>
                <c:pt idx="129">
                  <c:v>1840.9709589041133</c:v>
                </c:pt>
                <c:pt idx="130">
                  <c:v>1855.1322739726065</c:v>
                </c:pt>
                <c:pt idx="131">
                  <c:v>1869.2935890410997</c:v>
                </c:pt>
                <c:pt idx="132">
                  <c:v>1883.4549041095929</c:v>
                </c:pt>
                <c:pt idx="133">
                  <c:v>1897.6162191780861</c:v>
                </c:pt>
                <c:pt idx="134">
                  <c:v>1911.7775342465793</c:v>
                </c:pt>
                <c:pt idx="135">
                  <c:v>1925.9388493150725</c:v>
                </c:pt>
                <c:pt idx="136">
                  <c:v>1940.1001643835657</c:v>
                </c:pt>
                <c:pt idx="137">
                  <c:v>1954.2614794520589</c:v>
                </c:pt>
                <c:pt idx="138">
                  <c:v>1968.4227945205521</c:v>
                </c:pt>
                <c:pt idx="139">
                  <c:v>1982.5841095890453</c:v>
                </c:pt>
                <c:pt idx="140">
                  <c:v>1996.7454246575385</c:v>
                </c:pt>
                <c:pt idx="141">
                  <c:v>2010.9067397260317</c:v>
                </c:pt>
                <c:pt idx="142">
                  <c:v>2025.0680547945249</c:v>
                </c:pt>
                <c:pt idx="143">
                  <c:v>2039.2293698630181</c:v>
                </c:pt>
                <c:pt idx="144">
                  <c:v>2053.3906849315113</c:v>
                </c:pt>
                <c:pt idx="145">
                  <c:v>2067.5520000000042</c:v>
                </c:pt>
                <c:pt idx="146">
                  <c:v>2081.7133150684972</c:v>
                </c:pt>
                <c:pt idx="147">
                  <c:v>2095.8746301369902</c:v>
                </c:pt>
                <c:pt idx="148">
                  <c:v>2110.0359452054831</c:v>
                </c:pt>
                <c:pt idx="149">
                  <c:v>2124.1972602739761</c:v>
                </c:pt>
                <c:pt idx="150">
                  <c:v>2138.3585753424691</c:v>
                </c:pt>
                <c:pt idx="151">
                  <c:v>2152.519890410962</c:v>
                </c:pt>
                <c:pt idx="152">
                  <c:v>2166.681205479455</c:v>
                </c:pt>
                <c:pt idx="153">
                  <c:v>2180.842520547948</c:v>
                </c:pt>
                <c:pt idx="154">
                  <c:v>2195.0038356164409</c:v>
                </c:pt>
                <c:pt idx="155">
                  <c:v>2209.1651506849339</c:v>
                </c:pt>
                <c:pt idx="156">
                  <c:v>2223.3264657534269</c:v>
                </c:pt>
                <c:pt idx="157">
                  <c:v>2237.4877808219198</c:v>
                </c:pt>
                <c:pt idx="158">
                  <c:v>2251.6490958904128</c:v>
                </c:pt>
                <c:pt idx="159">
                  <c:v>2265.8104109589058</c:v>
                </c:pt>
                <c:pt idx="160">
                  <c:v>2279.9717260273987</c:v>
                </c:pt>
                <c:pt idx="161">
                  <c:v>2294.1330410958917</c:v>
                </c:pt>
                <c:pt idx="162">
                  <c:v>2308.2943561643847</c:v>
                </c:pt>
                <c:pt idx="163">
                  <c:v>2322.4556712328776</c:v>
                </c:pt>
                <c:pt idx="164">
                  <c:v>2336.6169863013706</c:v>
                </c:pt>
                <c:pt idx="165">
                  <c:v>2350.7783013698636</c:v>
                </c:pt>
                <c:pt idx="166">
                  <c:v>2364.9396164383566</c:v>
                </c:pt>
                <c:pt idx="167">
                  <c:v>2379.1009315068495</c:v>
                </c:pt>
                <c:pt idx="168">
                  <c:v>2393.2622465753425</c:v>
                </c:pt>
                <c:pt idx="169">
                  <c:v>2407.4235616438355</c:v>
                </c:pt>
                <c:pt idx="170">
                  <c:v>2421.5848767123284</c:v>
                </c:pt>
                <c:pt idx="171">
                  <c:v>2435.7461917808214</c:v>
                </c:pt>
                <c:pt idx="172">
                  <c:v>2449.9075068493144</c:v>
                </c:pt>
                <c:pt idx="173">
                  <c:v>2464.0688219178073</c:v>
                </c:pt>
                <c:pt idx="174">
                  <c:v>2478.2301369863003</c:v>
                </c:pt>
                <c:pt idx="175">
                  <c:v>2492.3914520547933</c:v>
                </c:pt>
                <c:pt idx="176">
                  <c:v>2506.5527671232862</c:v>
                </c:pt>
                <c:pt idx="177">
                  <c:v>2520.7140821917792</c:v>
                </c:pt>
                <c:pt idx="178">
                  <c:v>2534.8753972602722</c:v>
                </c:pt>
                <c:pt idx="179">
                  <c:v>2549.0367123287651</c:v>
                </c:pt>
                <c:pt idx="180">
                  <c:v>2563.1980273972581</c:v>
                </c:pt>
                <c:pt idx="181">
                  <c:v>2577.3593424657511</c:v>
                </c:pt>
                <c:pt idx="182">
                  <c:v>2591.520657534244</c:v>
                </c:pt>
                <c:pt idx="183">
                  <c:v>2605.681972602737</c:v>
                </c:pt>
                <c:pt idx="184">
                  <c:v>2619.84328767123</c:v>
                </c:pt>
                <c:pt idx="185">
                  <c:v>2634.0046027397229</c:v>
                </c:pt>
                <c:pt idx="186">
                  <c:v>2648.1659178082159</c:v>
                </c:pt>
                <c:pt idx="187">
                  <c:v>2662.3272328767089</c:v>
                </c:pt>
                <c:pt idx="188">
                  <c:v>2676.4885479452018</c:v>
                </c:pt>
                <c:pt idx="189">
                  <c:v>2690.6498630136948</c:v>
                </c:pt>
                <c:pt idx="190">
                  <c:v>2704.8111780821878</c:v>
                </c:pt>
                <c:pt idx="191">
                  <c:v>2718.9724931506807</c:v>
                </c:pt>
                <c:pt idx="192">
                  <c:v>2733.1338082191737</c:v>
                </c:pt>
                <c:pt idx="193">
                  <c:v>2747.2951232876667</c:v>
                </c:pt>
                <c:pt idx="194">
                  <c:v>2761.4564383561597</c:v>
                </c:pt>
                <c:pt idx="195">
                  <c:v>2775.6177534246526</c:v>
                </c:pt>
                <c:pt idx="196">
                  <c:v>2789.7790684931456</c:v>
                </c:pt>
                <c:pt idx="197">
                  <c:v>2803.9403835616386</c:v>
                </c:pt>
                <c:pt idx="198">
                  <c:v>2818.1016986301315</c:v>
                </c:pt>
                <c:pt idx="199">
                  <c:v>2832.2630136986245</c:v>
                </c:pt>
                <c:pt idx="200">
                  <c:v>2846.4243287671175</c:v>
                </c:pt>
                <c:pt idx="201">
                  <c:v>2860.5856438356104</c:v>
                </c:pt>
                <c:pt idx="202">
                  <c:v>2874.7469589041034</c:v>
                </c:pt>
                <c:pt idx="203">
                  <c:v>2888.9082739725964</c:v>
                </c:pt>
                <c:pt idx="204">
                  <c:v>2903.0695890410893</c:v>
                </c:pt>
                <c:pt idx="205">
                  <c:v>2917.2309041095823</c:v>
                </c:pt>
                <c:pt idx="206">
                  <c:v>2931.3922191780753</c:v>
                </c:pt>
                <c:pt idx="207">
                  <c:v>2945.5535342465682</c:v>
                </c:pt>
                <c:pt idx="208">
                  <c:v>2959.7148493150612</c:v>
                </c:pt>
                <c:pt idx="209">
                  <c:v>2973.8761643835542</c:v>
                </c:pt>
                <c:pt idx="210">
                  <c:v>2988.0374794520471</c:v>
                </c:pt>
                <c:pt idx="211">
                  <c:v>3002.1987945205401</c:v>
                </c:pt>
                <c:pt idx="212">
                  <c:v>3016.3601095890331</c:v>
                </c:pt>
                <c:pt idx="213">
                  <c:v>3030.521424657526</c:v>
                </c:pt>
                <c:pt idx="214">
                  <c:v>3044.682739726019</c:v>
                </c:pt>
                <c:pt idx="215">
                  <c:v>3058.844054794512</c:v>
                </c:pt>
                <c:pt idx="216">
                  <c:v>3073.0053698630049</c:v>
                </c:pt>
                <c:pt idx="217">
                  <c:v>3087.1666849314979</c:v>
                </c:pt>
                <c:pt idx="218">
                  <c:v>3101.3279999999909</c:v>
                </c:pt>
                <c:pt idx="219">
                  <c:v>3115.4893150684838</c:v>
                </c:pt>
                <c:pt idx="220">
                  <c:v>3129.6506301369768</c:v>
                </c:pt>
                <c:pt idx="221">
                  <c:v>3143.8119452054698</c:v>
                </c:pt>
                <c:pt idx="222">
                  <c:v>3157.9732602739628</c:v>
                </c:pt>
                <c:pt idx="223">
                  <c:v>3172.1345753424557</c:v>
                </c:pt>
                <c:pt idx="224">
                  <c:v>3186.2958904109487</c:v>
                </c:pt>
                <c:pt idx="225">
                  <c:v>3200.4572054794417</c:v>
                </c:pt>
                <c:pt idx="226">
                  <c:v>3214.6185205479346</c:v>
                </c:pt>
                <c:pt idx="227">
                  <c:v>3228.7798356164276</c:v>
                </c:pt>
                <c:pt idx="228">
                  <c:v>3242.9411506849206</c:v>
                </c:pt>
                <c:pt idx="229">
                  <c:v>3257.1024657534135</c:v>
                </c:pt>
                <c:pt idx="230">
                  <c:v>3271.2637808219065</c:v>
                </c:pt>
                <c:pt idx="231">
                  <c:v>3285.4250958903995</c:v>
                </c:pt>
                <c:pt idx="232">
                  <c:v>3299.5864109588924</c:v>
                </c:pt>
                <c:pt idx="233">
                  <c:v>3313.7477260273854</c:v>
                </c:pt>
                <c:pt idx="234">
                  <c:v>3327.9090410958784</c:v>
                </c:pt>
                <c:pt idx="235">
                  <c:v>3342.0703561643713</c:v>
                </c:pt>
                <c:pt idx="236">
                  <c:v>3356.2316712328643</c:v>
                </c:pt>
                <c:pt idx="237">
                  <c:v>3370.3929863013573</c:v>
                </c:pt>
                <c:pt idx="238">
                  <c:v>3384.5543013698502</c:v>
                </c:pt>
                <c:pt idx="239">
                  <c:v>3398.7156164383432</c:v>
                </c:pt>
                <c:pt idx="240">
                  <c:v>3412.8769315068362</c:v>
                </c:pt>
                <c:pt idx="241">
                  <c:v>3427.0382465753291</c:v>
                </c:pt>
                <c:pt idx="242">
                  <c:v>3441.1995616438221</c:v>
                </c:pt>
                <c:pt idx="243">
                  <c:v>3455.3608767123151</c:v>
                </c:pt>
                <c:pt idx="244">
                  <c:v>3469.522191780808</c:v>
                </c:pt>
                <c:pt idx="245">
                  <c:v>3483.683506849301</c:v>
                </c:pt>
                <c:pt idx="246">
                  <c:v>3497.844821917794</c:v>
                </c:pt>
                <c:pt idx="247">
                  <c:v>3512.0061369862869</c:v>
                </c:pt>
                <c:pt idx="248">
                  <c:v>3526.1674520547799</c:v>
                </c:pt>
                <c:pt idx="249">
                  <c:v>3540.3287671232729</c:v>
                </c:pt>
                <c:pt idx="250">
                  <c:v>3554.4900821917659</c:v>
                </c:pt>
                <c:pt idx="251">
                  <c:v>3568.6513972602588</c:v>
                </c:pt>
                <c:pt idx="252">
                  <c:v>3582.8127123287518</c:v>
                </c:pt>
                <c:pt idx="253">
                  <c:v>3596.9740273972448</c:v>
                </c:pt>
                <c:pt idx="254">
                  <c:v>3611.1353424657377</c:v>
                </c:pt>
                <c:pt idx="255">
                  <c:v>3625.2966575342307</c:v>
                </c:pt>
                <c:pt idx="256">
                  <c:v>3639.4579726027237</c:v>
                </c:pt>
                <c:pt idx="257">
                  <c:v>3653.6192876712166</c:v>
                </c:pt>
                <c:pt idx="258">
                  <c:v>3667.7806027397096</c:v>
                </c:pt>
                <c:pt idx="259">
                  <c:v>3681.9419178082026</c:v>
                </c:pt>
                <c:pt idx="260">
                  <c:v>3696.1032328766955</c:v>
                </c:pt>
                <c:pt idx="261">
                  <c:v>3710.2645479451885</c:v>
                </c:pt>
                <c:pt idx="262">
                  <c:v>3724.4258630136815</c:v>
                </c:pt>
                <c:pt idx="263">
                  <c:v>3738.5871780821744</c:v>
                </c:pt>
                <c:pt idx="264">
                  <c:v>3752.7484931506674</c:v>
                </c:pt>
                <c:pt idx="265">
                  <c:v>3766.9098082191604</c:v>
                </c:pt>
                <c:pt idx="266">
                  <c:v>3781.0711232876533</c:v>
                </c:pt>
                <c:pt idx="267">
                  <c:v>3795.2324383561463</c:v>
                </c:pt>
                <c:pt idx="268">
                  <c:v>3809.3937534246393</c:v>
                </c:pt>
                <c:pt idx="269">
                  <c:v>3823.5550684931322</c:v>
                </c:pt>
                <c:pt idx="270">
                  <c:v>3837.7163835616252</c:v>
                </c:pt>
                <c:pt idx="271">
                  <c:v>3851.8776986301182</c:v>
                </c:pt>
                <c:pt idx="272">
                  <c:v>3866.0390136986111</c:v>
                </c:pt>
                <c:pt idx="273">
                  <c:v>3880.2003287671041</c:v>
                </c:pt>
                <c:pt idx="274">
                  <c:v>3894.3616438355971</c:v>
                </c:pt>
                <c:pt idx="275">
                  <c:v>3908.52295890409</c:v>
                </c:pt>
                <c:pt idx="276">
                  <c:v>3922.684273972583</c:v>
                </c:pt>
                <c:pt idx="277">
                  <c:v>3936.845589041076</c:v>
                </c:pt>
                <c:pt idx="278">
                  <c:v>3951.0069041095689</c:v>
                </c:pt>
                <c:pt idx="279">
                  <c:v>3965.1682191780619</c:v>
                </c:pt>
                <c:pt idx="280">
                  <c:v>3979.3295342465549</c:v>
                </c:pt>
                <c:pt idx="281">
                  <c:v>3993.4908493150479</c:v>
                </c:pt>
                <c:pt idx="282">
                  <c:v>4007.6521643835408</c:v>
                </c:pt>
                <c:pt idx="283">
                  <c:v>4021.8134794520338</c:v>
                </c:pt>
                <c:pt idx="284">
                  <c:v>4035.9747945205268</c:v>
                </c:pt>
                <c:pt idx="285">
                  <c:v>4050.1361095890197</c:v>
                </c:pt>
                <c:pt idx="286">
                  <c:v>4064.2974246575127</c:v>
                </c:pt>
                <c:pt idx="287">
                  <c:v>4078.4587397260057</c:v>
                </c:pt>
                <c:pt idx="288">
                  <c:v>4092.6200547944986</c:v>
                </c:pt>
                <c:pt idx="289">
                  <c:v>4106.7813698629916</c:v>
                </c:pt>
                <c:pt idx="290">
                  <c:v>4120.942684931485</c:v>
                </c:pt>
                <c:pt idx="291">
                  <c:v>4135.1039999999784</c:v>
                </c:pt>
                <c:pt idx="292">
                  <c:v>4149.2653150684719</c:v>
                </c:pt>
                <c:pt idx="293">
                  <c:v>4163.4266301369653</c:v>
                </c:pt>
                <c:pt idx="294">
                  <c:v>4177.5879452054587</c:v>
                </c:pt>
                <c:pt idx="295">
                  <c:v>4191.7492602739521</c:v>
                </c:pt>
                <c:pt idx="296">
                  <c:v>4205.9105753424456</c:v>
                </c:pt>
                <c:pt idx="297">
                  <c:v>4220.071890410939</c:v>
                </c:pt>
                <c:pt idx="298">
                  <c:v>4234.2332054794324</c:v>
                </c:pt>
                <c:pt idx="299">
                  <c:v>4248.3945205479258</c:v>
                </c:pt>
                <c:pt idx="300">
                  <c:v>4262.5558356164192</c:v>
                </c:pt>
                <c:pt idx="301">
                  <c:v>4276.7171506849127</c:v>
                </c:pt>
                <c:pt idx="302">
                  <c:v>4290.8784657534061</c:v>
                </c:pt>
                <c:pt idx="303">
                  <c:v>4305.0397808218995</c:v>
                </c:pt>
                <c:pt idx="304">
                  <c:v>4319.2010958903929</c:v>
                </c:pt>
                <c:pt idx="305">
                  <c:v>4333.3624109588864</c:v>
                </c:pt>
                <c:pt idx="306">
                  <c:v>4347.5237260273798</c:v>
                </c:pt>
                <c:pt idx="307">
                  <c:v>4361.6850410958732</c:v>
                </c:pt>
                <c:pt idx="308">
                  <c:v>4375.8463561643666</c:v>
                </c:pt>
                <c:pt idx="309">
                  <c:v>4390.00767123286</c:v>
                </c:pt>
                <c:pt idx="310">
                  <c:v>4404.1689863013535</c:v>
                </c:pt>
                <c:pt idx="311">
                  <c:v>4418.3303013698469</c:v>
                </c:pt>
                <c:pt idx="312">
                  <c:v>4432.4916164383403</c:v>
                </c:pt>
                <c:pt idx="313">
                  <c:v>4446.6529315068337</c:v>
                </c:pt>
                <c:pt idx="314">
                  <c:v>4460.8142465753272</c:v>
                </c:pt>
                <c:pt idx="315">
                  <c:v>4474.9755616438206</c:v>
                </c:pt>
                <c:pt idx="316">
                  <c:v>4489.136876712314</c:v>
                </c:pt>
                <c:pt idx="317">
                  <c:v>4503.2981917808074</c:v>
                </c:pt>
                <c:pt idx="318">
                  <c:v>4517.4595068493009</c:v>
                </c:pt>
                <c:pt idx="319">
                  <c:v>4531.6208219177943</c:v>
                </c:pt>
                <c:pt idx="320">
                  <c:v>4545.7821369862877</c:v>
                </c:pt>
                <c:pt idx="321">
                  <c:v>4559.9434520547811</c:v>
                </c:pt>
                <c:pt idx="322">
                  <c:v>4574.1047671232745</c:v>
                </c:pt>
                <c:pt idx="323">
                  <c:v>4588.266082191768</c:v>
                </c:pt>
                <c:pt idx="324">
                  <c:v>4602.4273972602614</c:v>
                </c:pt>
                <c:pt idx="325">
                  <c:v>4616.5887123287548</c:v>
                </c:pt>
                <c:pt idx="326">
                  <c:v>4630.7500273972482</c:v>
                </c:pt>
                <c:pt idx="327">
                  <c:v>4644.9113424657417</c:v>
                </c:pt>
                <c:pt idx="328">
                  <c:v>4659.0726575342351</c:v>
                </c:pt>
                <c:pt idx="329">
                  <c:v>4673.2339726027285</c:v>
                </c:pt>
                <c:pt idx="330">
                  <c:v>4687.3952876712219</c:v>
                </c:pt>
                <c:pt idx="331">
                  <c:v>4701.5566027397153</c:v>
                </c:pt>
                <c:pt idx="332">
                  <c:v>4715.7179178082088</c:v>
                </c:pt>
                <c:pt idx="333">
                  <c:v>4729.8792328767022</c:v>
                </c:pt>
                <c:pt idx="334">
                  <c:v>4744.0405479451956</c:v>
                </c:pt>
                <c:pt idx="335">
                  <c:v>4758.201863013689</c:v>
                </c:pt>
                <c:pt idx="336">
                  <c:v>4772.3631780821825</c:v>
                </c:pt>
                <c:pt idx="337">
                  <c:v>4786.5244931506759</c:v>
                </c:pt>
                <c:pt idx="338">
                  <c:v>4800.6858082191693</c:v>
                </c:pt>
                <c:pt idx="339">
                  <c:v>4814.8471232876627</c:v>
                </c:pt>
                <c:pt idx="340">
                  <c:v>4829.0084383561561</c:v>
                </c:pt>
                <c:pt idx="341">
                  <c:v>4843.1697534246496</c:v>
                </c:pt>
                <c:pt idx="342">
                  <c:v>4857.331068493143</c:v>
                </c:pt>
                <c:pt idx="343">
                  <c:v>4871.4923835616364</c:v>
                </c:pt>
                <c:pt idx="344">
                  <c:v>4885.6536986301298</c:v>
                </c:pt>
                <c:pt idx="345">
                  <c:v>4899.8150136986233</c:v>
                </c:pt>
                <c:pt idx="346">
                  <c:v>4913.9763287671167</c:v>
                </c:pt>
                <c:pt idx="347">
                  <c:v>4928.1376438356101</c:v>
                </c:pt>
                <c:pt idx="348">
                  <c:v>4942.2989589041035</c:v>
                </c:pt>
                <c:pt idx="349">
                  <c:v>4956.460273972597</c:v>
                </c:pt>
                <c:pt idx="350">
                  <c:v>4970.6215890410904</c:v>
                </c:pt>
                <c:pt idx="351">
                  <c:v>4984.7829041095838</c:v>
                </c:pt>
                <c:pt idx="352">
                  <c:v>4998.9442191780772</c:v>
                </c:pt>
                <c:pt idx="353">
                  <c:v>5013.1055342465706</c:v>
                </c:pt>
                <c:pt idx="354">
                  <c:v>5027.2668493150641</c:v>
                </c:pt>
                <c:pt idx="355">
                  <c:v>5041.4281643835575</c:v>
                </c:pt>
                <c:pt idx="356">
                  <c:v>5055.5894794520509</c:v>
                </c:pt>
                <c:pt idx="357">
                  <c:v>5069.7507945205443</c:v>
                </c:pt>
                <c:pt idx="358">
                  <c:v>5083.9121095890378</c:v>
                </c:pt>
                <c:pt idx="359">
                  <c:v>5098.0734246575312</c:v>
                </c:pt>
                <c:pt idx="360">
                  <c:v>5112.2347397260246</c:v>
                </c:pt>
                <c:pt idx="361">
                  <c:v>5126.396054794518</c:v>
                </c:pt>
                <c:pt idx="362">
                  <c:v>5140.5573698630114</c:v>
                </c:pt>
                <c:pt idx="363">
                  <c:v>5154.7186849315049</c:v>
                </c:pt>
                <c:pt idx="364">
                  <c:v>5168.8799999999983</c:v>
                </c:pt>
                <c:pt idx="365">
                  <c:v>5183.0413150684917</c:v>
                </c:pt>
              </c:numCache>
            </c:numRef>
          </c:yVal>
          <c:smooth val="0"/>
          <c:extLst>
            <c:ext xmlns:c16="http://schemas.microsoft.com/office/drawing/2014/chart" uri="{C3380CC4-5D6E-409C-BE32-E72D297353CC}">
              <c16:uniqueId val="{00000006-41BE-4D16-BC86-7EE617715C0D}"/>
            </c:ext>
          </c:extLst>
        </c:ser>
        <c:dLbls>
          <c:showLegendKey val="0"/>
          <c:showVal val="0"/>
          <c:showCatName val="0"/>
          <c:showSerName val="0"/>
          <c:showPercent val="0"/>
          <c:showBubbleSize val="0"/>
        </c:dLbls>
        <c:axId val="1850300256"/>
        <c:axId val="1850293184"/>
      </c:scatterChart>
      <c:valAx>
        <c:axId val="1850300256"/>
        <c:scaling>
          <c:orientation val="minMax"/>
        </c:scaling>
        <c:delete val="0"/>
        <c:axPos val="b"/>
        <c:majorGridlines>
          <c:spPr>
            <a:ln w="9525" cap="flat" cmpd="sng" algn="ctr">
              <a:solidFill>
                <a:schemeClr val="tx1">
                  <a:lumMod val="15000"/>
                  <a:lumOff val="85000"/>
                </a:schemeClr>
              </a:solidFill>
              <a:round/>
            </a:ln>
            <a:effectLst/>
          </c:spPr>
        </c:majorGridlines>
        <c:numFmt formatCode="m/d/yy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1850293184"/>
        <c:crosses val="autoZero"/>
        <c:crossBetween val="midCat"/>
      </c:valAx>
      <c:valAx>
        <c:axId val="185029318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1850300256"/>
        <c:crosses val="autoZero"/>
        <c:crossBetween val="midCat"/>
      </c:valAx>
    </c:plotArea>
    <c:legend>
      <c:legendPos val="b"/>
      <c:layout>
        <c:manualLayout>
          <c:xMode val="edge"/>
          <c:yMode val="edge"/>
          <c:x val="5.6190970542090074E-2"/>
          <c:y val="0.89901515475122573"/>
          <c:w val="0.92337213155618125"/>
          <c:h val="8.6518299136658552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txPr>
    <a:bodyPr/>
    <a:lstStyle/>
    <a:p>
      <a:pPr>
        <a:defRPr sz="105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03DC55-4536-439B-B770-1C3B17E8D2ED}" type="datetimeFigureOut">
              <a:rPr lang="en-MY" smtClean="0"/>
              <a:t>2/6/2017</a:t>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AA80B5-E3B4-42A1-B908-0AC5936ADAF6}" type="slidenum">
              <a:rPr lang="en-MY" smtClean="0"/>
              <a:t>‹#›</a:t>
            </a:fld>
            <a:endParaRPr lang="en-MY"/>
          </a:p>
        </p:txBody>
      </p:sp>
    </p:spTree>
    <p:extLst>
      <p:ext uri="{BB962C8B-B14F-4D97-AF65-F5344CB8AC3E}">
        <p14:creationId xmlns:p14="http://schemas.microsoft.com/office/powerpoint/2010/main" val="2945069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39087952-5E23-410D-A1B6-1B4D782F1B5C}" type="slidenum">
              <a:rPr lang="en-IE" smtClean="0">
                <a:solidFill>
                  <a:prstClr val="black"/>
                </a:solidFill>
              </a:rPr>
              <a:pPr>
                <a:defRPr/>
              </a:pPr>
              <a:t>8</a:t>
            </a:fld>
            <a:endParaRPr lang="en-IE">
              <a:solidFill>
                <a:prstClr val="black"/>
              </a:solidFill>
            </a:endParaRPr>
          </a:p>
        </p:txBody>
      </p:sp>
    </p:spTree>
    <p:extLst>
      <p:ext uri="{BB962C8B-B14F-4D97-AF65-F5344CB8AC3E}">
        <p14:creationId xmlns:p14="http://schemas.microsoft.com/office/powerpoint/2010/main" val="259606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The total quantity of fuel consumed in thermal power stations reduces as the penetration of wind generation increases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I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This also has a corresponding effect of reducing green house gas emissions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I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The associated value of the fuel and emissions cost saving depend on fuel and carbon prices. The higher the price of carbon and fuel the greater the savings will be</a:t>
            </a:r>
          </a:p>
        </p:txBody>
      </p:sp>
      <p:sp>
        <p:nvSpPr>
          <p:cNvPr id="4" name="Slide Number Placeholder 3"/>
          <p:cNvSpPr>
            <a:spLocks noGrp="1"/>
          </p:cNvSpPr>
          <p:nvPr>
            <p:ph type="sldNum" sz="quarter" idx="10"/>
          </p:nvPr>
        </p:nvSpPr>
        <p:spPr/>
        <p:txBody>
          <a:bodyPr/>
          <a:lstStyle/>
          <a:p>
            <a:pPr>
              <a:defRPr/>
            </a:pPr>
            <a:fld id="{39087952-5E23-410D-A1B6-1B4D782F1B5C}" type="slidenum">
              <a:rPr lang="en-IE" smtClean="0">
                <a:solidFill>
                  <a:prstClr val="black"/>
                </a:solidFill>
              </a:rPr>
              <a:pPr>
                <a:defRPr/>
              </a:pPr>
              <a:t>9</a:t>
            </a:fld>
            <a:endParaRPr lang="en-IE">
              <a:solidFill>
                <a:prstClr val="black"/>
              </a:solidFill>
            </a:endParaRPr>
          </a:p>
        </p:txBody>
      </p:sp>
    </p:spTree>
    <p:extLst>
      <p:ext uri="{BB962C8B-B14F-4D97-AF65-F5344CB8AC3E}">
        <p14:creationId xmlns:p14="http://schemas.microsoft.com/office/powerpoint/2010/main" val="219843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The total quantity of fuel consumed in thermal power stations reduces as the penetration of wind generation increases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I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This also has a corresponding effect of reducing green house gas emissions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I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The associated value of the fuel and emissions cost saving depend on fuel and carbon prices. The higher the price of carbon and fuel the greater the savings will be</a:t>
            </a:r>
          </a:p>
        </p:txBody>
      </p:sp>
      <p:sp>
        <p:nvSpPr>
          <p:cNvPr id="4" name="Slide Number Placeholder 3"/>
          <p:cNvSpPr>
            <a:spLocks noGrp="1"/>
          </p:cNvSpPr>
          <p:nvPr>
            <p:ph type="sldNum" sz="quarter" idx="10"/>
          </p:nvPr>
        </p:nvSpPr>
        <p:spPr/>
        <p:txBody>
          <a:bodyPr/>
          <a:lstStyle/>
          <a:p>
            <a:pPr>
              <a:defRPr/>
            </a:pPr>
            <a:fld id="{39087952-5E23-410D-A1B6-1B4D782F1B5C}" type="slidenum">
              <a:rPr lang="en-IE" smtClean="0">
                <a:solidFill>
                  <a:prstClr val="black"/>
                </a:solidFill>
              </a:rPr>
              <a:pPr>
                <a:defRPr/>
              </a:pPr>
              <a:t>10</a:t>
            </a:fld>
            <a:endParaRPr lang="en-IE">
              <a:solidFill>
                <a:prstClr val="black"/>
              </a:solidFill>
            </a:endParaRPr>
          </a:p>
        </p:txBody>
      </p:sp>
    </p:spTree>
    <p:extLst>
      <p:ext uri="{BB962C8B-B14F-4D97-AF65-F5344CB8AC3E}">
        <p14:creationId xmlns:p14="http://schemas.microsoft.com/office/powerpoint/2010/main" val="1179825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The total quantity of fuel consumed in thermal power stations reduces as the penetration of wind generation increases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I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This also has a corresponding effect of reducing green house gas emissions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IE"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IE" sz="1200" b="0" i="0" u="none" strike="noStrike" kern="1200" cap="none" spc="0" normalizeH="0" baseline="0" noProof="0" dirty="0">
                <a:ln>
                  <a:noFill/>
                </a:ln>
                <a:solidFill>
                  <a:prstClr val="black"/>
                </a:solidFill>
                <a:effectLst/>
                <a:uLnTx/>
                <a:uFillTx/>
                <a:latin typeface="+mn-lt"/>
                <a:ea typeface="+mn-ea"/>
                <a:cs typeface="+mn-cs"/>
              </a:rPr>
              <a:t>The associated value of the fuel and emissions cost saving depend on fuel and carbon prices. The higher the price of carbon and fuel the greater the savings will be</a:t>
            </a:r>
          </a:p>
        </p:txBody>
      </p:sp>
      <p:sp>
        <p:nvSpPr>
          <p:cNvPr id="4" name="Slide Number Placeholder 3"/>
          <p:cNvSpPr>
            <a:spLocks noGrp="1"/>
          </p:cNvSpPr>
          <p:nvPr>
            <p:ph type="sldNum" sz="quarter" idx="10"/>
          </p:nvPr>
        </p:nvSpPr>
        <p:spPr/>
        <p:txBody>
          <a:bodyPr/>
          <a:lstStyle/>
          <a:p>
            <a:pPr>
              <a:defRPr/>
            </a:pPr>
            <a:fld id="{39087952-5E23-410D-A1B6-1B4D782F1B5C}" type="slidenum">
              <a:rPr lang="en-IE" smtClean="0">
                <a:solidFill>
                  <a:prstClr val="black"/>
                </a:solidFill>
              </a:rPr>
              <a:pPr>
                <a:defRPr/>
              </a:pPr>
              <a:t>11</a:t>
            </a:fld>
            <a:endParaRPr lang="en-IE">
              <a:solidFill>
                <a:prstClr val="black"/>
              </a:solidFill>
            </a:endParaRPr>
          </a:p>
        </p:txBody>
      </p:sp>
    </p:spTree>
    <p:extLst>
      <p:ext uri="{BB962C8B-B14F-4D97-AF65-F5344CB8AC3E}">
        <p14:creationId xmlns:p14="http://schemas.microsoft.com/office/powerpoint/2010/main" val="213827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722848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333644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96700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4036580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1555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203042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2300849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424536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89890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CF140E-F377-4074-9062-8EFC85F79ACD}" type="datetimeFigureOut">
              <a:rPr lang="en-MY" smtClean="0"/>
              <a:t>2/6/2017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300781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CF140E-F377-4074-9062-8EFC85F79ACD}" type="datetimeFigureOut">
              <a:rPr lang="en-MY" smtClean="0"/>
              <a:t>2/6/2017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379146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CF140E-F377-4074-9062-8EFC85F79ACD}" type="datetimeFigureOut">
              <a:rPr lang="en-MY" smtClean="0"/>
              <a:t>2/6/2017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411818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CF140E-F377-4074-9062-8EFC85F79ACD}" type="datetimeFigureOut">
              <a:rPr lang="en-MY" smtClean="0"/>
              <a:t>2/6/2017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191103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F140E-F377-4074-9062-8EFC85F79ACD}" type="datetimeFigureOut">
              <a:rPr lang="en-MY" smtClean="0"/>
              <a:t>2/6/2017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37192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CF140E-F377-4074-9062-8EFC85F79ACD}" type="datetimeFigureOut">
              <a:rPr lang="en-MY" smtClean="0"/>
              <a:t>2/6/2017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185425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CF140E-F377-4074-9062-8EFC85F79ACD}" type="datetimeFigureOut">
              <a:rPr lang="en-MY" smtClean="0"/>
              <a:t>2/6/2017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E2710EC-0E3F-4A2C-AD08-E33C65192B43}" type="slidenum">
              <a:rPr lang="en-MY" smtClean="0"/>
              <a:t>‹#›</a:t>
            </a:fld>
            <a:endParaRPr lang="en-MY"/>
          </a:p>
        </p:txBody>
      </p:sp>
    </p:spTree>
    <p:extLst>
      <p:ext uri="{BB962C8B-B14F-4D97-AF65-F5344CB8AC3E}">
        <p14:creationId xmlns:p14="http://schemas.microsoft.com/office/powerpoint/2010/main" val="8698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CF140E-F377-4074-9062-8EFC85F79ACD}" type="datetimeFigureOut">
              <a:rPr lang="en-MY" smtClean="0"/>
              <a:t>2/6/2017</a:t>
            </a:fld>
            <a:endParaRPr lang="en-MY"/>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2710EC-0E3F-4A2C-AD08-E33C65192B43}" type="slidenum">
              <a:rPr lang="en-MY" smtClean="0"/>
              <a:t>‹#›</a:t>
            </a:fld>
            <a:endParaRPr lang="en-MY"/>
          </a:p>
        </p:txBody>
      </p:sp>
    </p:spTree>
    <p:extLst>
      <p:ext uri="{BB962C8B-B14F-4D97-AF65-F5344CB8AC3E}">
        <p14:creationId xmlns:p14="http://schemas.microsoft.com/office/powerpoint/2010/main" val="279739358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MY" dirty="0"/>
              <a:t>Electric Vehicle (EV) Presentation</a:t>
            </a:r>
          </a:p>
        </p:txBody>
      </p:sp>
      <p:sp>
        <p:nvSpPr>
          <p:cNvPr id="3" name="Subtitle 2"/>
          <p:cNvSpPr>
            <a:spLocks noGrp="1"/>
          </p:cNvSpPr>
          <p:nvPr>
            <p:ph type="subTitle" idx="1"/>
          </p:nvPr>
        </p:nvSpPr>
        <p:spPr/>
        <p:txBody>
          <a:bodyPr/>
          <a:lstStyle/>
          <a:p>
            <a:r>
              <a:rPr lang="en-MY" dirty="0"/>
              <a:t>Paddy Phelan BE MIEI CPM CMVP</a:t>
            </a:r>
          </a:p>
          <a:p>
            <a:r>
              <a:rPr lang="en-MY" dirty="0"/>
              <a:t>Manager of Carlow Kilkenny Energy Agency (CKEA)</a:t>
            </a:r>
          </a:p>
        </p:txBody>
      </p:sp>
    </p:spTree>
    <p:extLst>
      <p:ext uri="{BB962C8B-B14F-4D97-AF65-F5344CB8AC3E}">
        <p14:creationId xmlns:p14="http://schemas.microsoft.com/office/powerpoint/2010/main" val="164249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91544" y="404664"/>
            <a:ext cx="8229600" cy="864096"/>
          </a:xfrm>
        </p:spPr>
        <p:txBody>
          <a:bodyPr/>
          <a:lstStyle/>
          <a:p>
            <a:pPr lvl="0" eaLnBrk="1" hangingPunct="1">
              <a:spcBef>
                <a:spcPct val="20000"/>
              </a:spcBef>
              <a:defRPr/>
            </a:pPr>
            <a:r>
              <a:rPr lang="en-IE" sz="3600" b="1" kern="0" dirty="0">
                <a:solidFill>
                  <a:srgbClr val="000000"/>
                </a:solidFill>
                <a:latin typeface="Arial"/>
                <a:ea typeface="+mn-ea"/>
                <a:cs typeface="Arial"/>
              </a:rPr>
              <a:t>Fuel &amp; Emissions savings</a:t>
            </a:r>
            <a:endParaRPr lang="en-IE" altLang="en-US" sz="5400" b="1" dirty="0">
              <a:solidFill>
                <a:schemeClr val="bg1"/>
              </a:solidFill>
            </a:endParaRPr>
          </a:p>
        </p:txBody>
      </p:sp>
      <p:graphicFrame>
        <p:nvGraphicFramePr>
          <p:cNvPr id="3" name="Table 2"/>
          <p:cNvGraphicFramePr>
            <a:graphicFrameLocks noGrp="1"/>
          </p:cNvGraphicFramePr>
          <p:nvPr>
            <p:extLst/>
          </p:nvPr>
        </p:nvGraphicFramePr>
        <p:xfrm>
          <a:off x="2168741" y="2492897"/>
          <a:ext cx="7869559" cy="3898549"/>
        </p:xfrm>
        <a:graphic>
          <a:graphicData uri="http://schemas.openxmlformats.org/drawingml/2006/table">
            <a:tbl>
              <a:tblPr/>
              <a:tblGrid>
                <a:gridCol w="2683837">
                  <a:extLst>
                    <a:ext uri="{9D8B030D-6E8A-4147-A177-3AD203B41FA5}">
                      <a16:colId xmlns:a16="http://schemas.microsoft.com/office/drawing/2014/main" val="2609956383"/>
                    </a:ext>
                  </a:extLst>
                </a:gridCol>
                <a:gridCol w="2547374">
                  <a:extLst>
                    <a:ext uri="{9D8B030D-6E8A-4147-A177-3AD203B41FA5}">
                      <a16:colId xmlns:a16="http://schemas.microsoft.com/office/drawing/2014/main" val="4062546225"/>
                    </a:ext>
                  </a:extLst>
                </a:gridCol>
                <a:gridCol w="2638348">
                  <a:extLst>
                    <a:ext uri="{9D8B030D-6E8A-4147-A177-3AD203B41FA5}">
                      <a16:colId xmlns:a16="http://schemas.microsoft.com/office/drawing/2014/main" val="2720110701"/>
                    </a:ext>
                  </a:extLst>
                </a:gridCol>
              </a:tblGrid>
              <a:tr h="387216">
                <a:tc>
                  <a:txBody>
                    <a:bodyPr/>
                    <a:lstStyle/>
                    <a:p>
                      <a:pPr algn="l" fontAlgn="b"/>
                      <a:r>
                        <a:rPr lang="en-IE" sz="2400" b="1" i="0" u="none" strike="noStrike" dirty="0">
                          <a:solidFill>
                            <a:srgbClr val="000000"/>
                          </a:solidFill>
                          <a:effectLst/>
                          <a:latin typeface="Calibri" panose="020F0502020204030204" pitchFamily="34" charset="0"/>
                        </a:rPr>
                        <a:t>Make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1" i="0" u="none" strike="noStrike" dirty="0">
                          <a:solidFill>
                            <a:srgbClr val="000000"/>
                          </a:solidFill>
                          <a:effectLst/>
                          <a:latin typeface="Calibri" panose="020F0502020204030204" pitchFamily="34" charset="0"/>
                        </a:rPr>
                        <a:t>Model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1" i="0" u="none" strike="noStrike" dirty="0">
                          <a:solidFill>
                            <a:srgbClr val="000000"/>
                          </a:solidFill>
                          <a:effectLst/>
                          <a:latin typeface="Calibri" panose="020F0502020204030204" pitchFamily="34" charset="0"/>
                        </a:rPr>
                        <a:t>Range (km)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6028166"/>
                  </a:ext>
                </a:extLst>
              </a:tr>
              <a:tr h="501619">
                <a:tc>
                  <a:txBody>
                    <a:bodyPr/>
                    <a:lstStyle/>
                    <a:p>
                      <a:pPr algn="l" fontAlgn="b"/>
                      <a:r>
                        <a:rPr lang="en-IE" sz="2400" b="0" i="0" u="none" strike="noStrike">
                          <a:solidFill>
                            <a:srgbClr val="000000"/>
                          </a:solidFill>
                          <a:effectLst/>
                          <a:latin typeface="Calibri" panose="020F0502020204030204" pitchFamily="34" charset="0"/>
                        </a:rPr>
                        <a:t>BMW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i3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156-290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574274"/>
                  </a:ext>
                </a:extLst>
              </a:tr>
              <a:tr h="501619">
                <a:tc>
                  <a:txBody>
                    <a:bodyPr/>
                    <a:lstStyle/>
                    <a:p>
                      <a:pPr algn="l" fontAlgn="b"/>
                      <a:r>
                        <a:rPr lang="en-IE" sz="2400" b="0" i="0" u="none" strike="noStrike">
                          <a:solidFill>
                            <a:srgbClr val="000000"/>
                          </a:solidFill>
                          <a:effectLst/>
                          <a:latin typeface="Calibri" panose="020F0502020204030204" pitchFamily="34" charset="0"/>
                        </a:rPr>
                        <a:t>Mitsubisshi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i-MiEV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100-160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172902"/>
                  </a:ext>
                </a:extLst>
              </a:tr>
              <a:tr h="501619">
                <a:tc>
                  <a:txBody>
                    <a:bodyPr/>
                    <a:lstStyle/>
                    <a:p>
                      <a:pPr algn="l" fontAlgn="b"/>
                      <a:r>
                        <a:rPr lang="en-IE" sz="2400" b="0" i="0" u="none" strike="noStrike" dirty="0">
                          <a:solidFill>
                            <a:srgbClr val="000000"/>
                          </a:solidFill>
                          <a:effectLst/>
                          <a:latin typeface="Calibri" panose="020F0502020204030204" pitchFamily="34" charset="0"/>
                        </a:rPr>
                        <a:t>Nissan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e-NV200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117-200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1569174"/>
                  </a:ext>
                </a:extLst>
              </a:tr>
              <a:tr h="501619">
                <a:tc>
                  <a:txBody>
                    <a:bodyPr/>
                    <a:lstStyle/>
                    <a:p>
                      <a:pPr algn="l" fontAlgn="b"/>
                      <a:r>
                        <a:rPr lang="en-IE" sz="2400" b="0" i="0" u="none" strike="noStrike">
                          <a:solidFill>
                            <a:srgbClr val="000000"/>
                          </a:solidFill>
                          <a:effectLst/>
                          <a:latin typeface="Calibri" panose="020F0502020204030204" pitchFamily="34" charset="0"/>
                        </a:rPr>
                        <a:t>Nissan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Leaf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117-200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537196"/>
                  </a:ext>
                </a:extLst>
              </a:tr>
              <a:tr h="501619">
                <a:tc>
                  <a:txBody>
                    <a:bodyPr/>
                    <a:lstStyle/>
                    <a:p>
                      <a:pPr algn="l" fontAlgn="b"/>
                      <a:r>
                        <a:rPr lang="en-IE" sz="2400" b="0" i="0" u="none" strike="noStrike">
                          <a:solidFill>
                            <a:srgbClr val="000000"/>
                          </a:solidFill>
                          <a:effectLst/>
                          <a:latin typeface="Calibri" panose="020F0502020204030204" pitchFamily="34" charset="0"/>
                        </a:rPr>
                        <a:t>Tesla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Model 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390-539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57178"/>
                  </a:ext>
                </a:extLst>
              </a:tr>
              <a:tr h="501619">
                <a:tc>
                  <a:txBody>
                    <a:bodyPr/>
                    <a:lstStyle/>
                    <a:p>
                      <a:pPr algn="l" fontAlgn="b"/>
                      <a:r>
                        <a:rPr lang="en-IE" sz="2400" b="0" i="0" u="none" strike="noStrike">
                          <a:solidFill>
                            <a:srgbClr val="000000"/>
                          </a:solidFill>
                          <a:effectLst/>
                          <a:latin typeface="Calibri" panose="020F0502020204030204" pitchFamily="34" charset="0"/>
                        </a:rPr>
                        <a:t>Hyundai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 Ioniq 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169-250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873184"/>
                  </a:ext>
                </a:extLst>
              </a:tr>
              <a:tr h="501619">
                <a:tc>
                  <a:txBody>
                    <a:bodyPr/>
                    <a:lstStyle/>
                    <a:p>
                      <a:pPr algn="l" fontAlgn="b"/>
                      <a:r>
                        <a:rPr lang="en-IE" sz="2400" b="0" i="0" u="none" strike="noStrike" dirty="0">
                          <a:solidFill>
                            <a:srgbClr val="000000"/>
                          </a:solidFill>
                          <a:effectLst/>
                          <a:latin typeface="Calibri" panose="020F0502020204030204" pitchFamily="34" charset="0"/>
                        </a:rPr>
                        <a:t>Renault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Zoe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210-400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820649"/>
                  </a:ext>
                </a:extLst>
              </a:tr>
            </a:tbl>
          </a:graphicData>
        </a:graphic>
      </p:graphicFrame>
      <p:sp>
        <p:nvSpPr>
          <p:cNvPr id="4" name="Title 1"/>
          <p:cNvSpPr txBox="1">
            <a:spLocks/>
          </p:cNvSpPr>
          <p:nvPr/>
        </p:nvSpPr>
        <p:spPr bwMode="auto">
          <a:xfrm>
            <a:off x="2021814" y="1456456"/>
            <a:ext cx="2756992"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spcBef>
                <a:spcPct val="20000"/>
              </a:spcBef>
              <a:defRPr/>
            </a:pPr>
            <a:r>
              <a:rPr lang="en-IE" sz="2800" b="1" kern="0" dirty="0">
                <a:solidFill>
                  <a:srgbClr val="000000"/>
                </a:solidFill>
                <a:latin typeface="Arial"/>
                <a:cs typeface="Arial"/>
              </a:rPr>
              <a:t>EV Options</a:t>
            </a:r>
            <a:endParaRPr lang="en-IE" altLang="en-US" b="1" dirty="0">
              <a:solidFill>
                <a:prstClr val="white"/>
              </a:solidFill>
            </a:endParaRPr>
          </a:p>
        </p:txBody>
      </p:sp>
    </p:spTree>
    <p:extLst>
      <p:ext uri="{BB962C8B-B14F-4D97-AF65-F5344CB8AC3E}">
        <p14:creationId xmlns:p14="http://schemas.microsoft.com/office/powerpoint/2010/main" val="181459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91544" y="404664"/>
            <a:ext cx="8229600" cy="864096"/>
          </a:xfrm>
        </p:spPr>
        <p:txBody>
          <a:bodyPr/>
          <a:lstStyle/>
          <a:p>
            <a:pPr lvl="0" eaLnBrk="1" hangingPunct="1">
              <a:spcBef>
                <a:spcPct val="20000"/>
              </a:spcBef>
              <a:defRPr/>
            </a:pPr>
            <a:r>
              <a:rPr lang="en-IE" sz="3600" b="1" kern="0" dirty="0">
                <a:solidFill>
                  <a:srgbClr val="000000"/>
                </a:solidFill>
                <a:latin typeface="Arial"/>
                <a:ea typeface="+mn-ea"/>
                <a:cs typeface="Arial"/>
              </a:rPr>
              <a:t>Fuel &amp; Emissions savings</a:t>
            </a:r>
            <a:endParaRPr lang="en-IE" altLang="en-US" sz="5400" b="1" dirty="0">
              <a:solidFill>
                <a:schemeClr val="bg1"/>
              </a:solidFill>
            </a:endParaRPr>
          </a:p>
        </p:txBody>
      </p:sp>
      <p:graphicFrame>
        <p:nvGraphicFramePr>
          <p:cNvPr id="3" name="Table 2"/>
          <p:cNvGraphicFramePr>
            <a:graphicFrameLocks noGrp="1"/>
          </p:cNvGraphicFramePr>
          <p:nvPr>
            <p:extLst/>
          </p:nvPr>
        </p:nvGraphicFramePr>
        <p:xfrm>
          <a:off x="2158204" y="1628800"/>
          <a:ext cx="7896280" cy="4418382"/>
        </p:xfrm>
        <a:graphic>
          <a:graphicData uri="http://schemas.openxmlformats.org/drawingml/2006/table">
            <a:tbl>
              <a:tblPr/>
              <a:tblGrid>
                <a:gridCol w="6259516">
                  <a:extLst>
                    <a:ext uri="{9D8B030D-6E8A-4147-A177-3AD203B41FA5}">
                      <a16:colId xmlns:a16="http://schemas.microsoft.com/office/drawing/2014/main" val="1894496751"/>
                    </a:ext>
                  </a:extLst>
                </a:gridCol>
                <a:gridCol w="1636764">
                  <a:extLst>
                    <a:ext uri="{9D8B030D-6E8A-4147-A177-3AD203B41FA5}">
                      <a16:colId xmlns:a16="http://schemas.microsoft.com/office/drawing/2014/main" val="384492234"/>
                    </a:ext>
                  </a:extLst>
                </a:gridCol>
              </a:tblGrid>
              <a:tr h="1126542">
                <a:tc gridSpan="2">
                  <a:txBody>
                    <a:bodyPr/>
                    <a:lstStyle/>
                    <a:p>
                      <a:pPr algn="l" fontAlgn="b"/>
                      <a:r>
                        <a:rPr lang="en-IE" sz="2400" b="0" i="0" u="none" strike="noStrike" dirty="0">
                          <a:solidFill>
                            <a:srgbClr val="000000"/>
                          </a:solidFill>
                          <a:effectLst/>
                          <a:latin typeface="Calibri" panose="020F0502020204030204" pitchFamily="34" charset="0"/>
                        </a:rPr>
                        <a:t>Analysis was carried out for a fully electric vehicle with a range to comfortably complete and round trip journey with 150km.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1734328625"/>
                  </a:ext>
                </a:extLst>
              </a:tr>
              <a:tr h="336599">
                <a:tc>
                  <a:txBody>
                    <a:bodyPr/>
                    <a:lstStyle/>
                    <a:p>
                      <a:pPr algn="l" fontAlgn="b"/>
                      <a:r>
                        <a:rPr lang="en-IE" sz="24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217568"/>
                  </a:ext>
                </a:extLst>
              </a:tr>
              <a:tr h="336599">
                <a:tc>
                  <a:txBody>
                    <a:bodyPr/>
                    <a:lstStyle/>
                    <a:p>
                      <a:pPr algn="l" fontAlgn="b"/>
                      <a:r>
                        <a:rPr lang="en-IE" sz="2400" b="0" i="0" u="none" strike="noStrike" dirty="0">
                          <a:solidFill>
                            <a:srgbClr val="000000"/>
                          </a:solidFill>
                          <a:effectLst/>
                          <a:latin typeface="Calibri" panose="020F0502020204030204" pitchFamily="34" charset="0"/>
                        </a:rPr>
                        <a:t>CKEA Total km travelled in 2016  =&lt;150km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18,872km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9636957"/>
                  </a:ext>
                </a:extLst>
              </a:tr>
              <a:tr h="336599">
                <a:tc>
                  <a:txBody>
                    <a:bodyPr/>
                    <a:lstStyle/>
                    <a:p>
                      <a:pPr algn="l" fontAlgn="b"/>
                      <a:r>
                        <a:rPr lang="en-IE" sz="2400" b="0" i="0" u="none" strike="noStrike" dirty="0">
                          <a:solidFill>
                            <a:srgbClr val="000000"/>
                          </a:solidFill>
                          <a:effectLst/>
                          <a:latin typeface="Calibri" panose="020F0502020204030204" pitchFamily="34" charset="0"/>
                        </a:rPr>
                        <a:t>Total Cost Savings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€11,135.00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541510"/>
                  </a:ext>
                </a:extLst>
              </a:tr>
              <a:tr h="336599">
                <a:tc>
                  <a:txBody>
                    <a:bodyPr/>
                    <a:lstStyle/>
                    <a:p>
                      <a:pPr algn="l" fontAlgn="b"/>
                      <a:r>
                        <a:rPr lang="en-IE" sz="2400" b="0" i="0" u="none" strike="noStrike" dirty="0">
                          <a:solidFill>
                            <a:srgbClr val="000000"/>
                          </a:solidFill>
                          <a:effectLst/>
                          <a:latin typeface="Calibri" panose="020F0502020204030204" pitchFamily="34" charset="0"/>
                        </a:rPr>
                        <a:t>Charging Point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828295"/>
                  </a:ext>
                </a:extLst>
              </a:tr>
              <a:tr h="336599">
                <a:tc>
                  <a:txBody>
                    <a:bodyPr/>
                    <a:lstStyle/>
                    <a:p>
                      <a:pPr algn="l" fontAlgn="b"/>
                      <a:r>
                        <a:rPr lang="en-IE" sz="2400" b="0" i="0" u="none" strike="noStrike" dirty="0">
                          <a:solidFill>
                            <a:srgbClr val="000000"/>
                          </a:solidFill>
                          <a:effectLst/>
                          <a:latin typeface="Calibri" panose="020F0502020204030204" pitchFamily="34" charset="0"/>
                        </a:rPr>
                        <a:t>Estimated Annual Insurance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1651548"/>
                  </a:ext>
                </a:extLst>
              </a:tr>
              <a:tr h="336599">
                <a:tc>
                  <a:txBody>
                    <a:bodyPr/>
                    <a:lstStyle/>
                    <a:p>
                      <a:pPr algn="l" fontAlgn="b"/>
                      <a:r>
                        <a:rPr lang="en-IE" sz="2400" b="0" i="0" u="none" strike="noStrike" dirty="0">
                          <a:solidFill>
                            <a:srgbClr val="000000"/>
                          </a:solidFill>
                          <a:effectLst/>
                          <a:latin typeface="Calibri" panose="020F0502020204030204" pitchFamily="34" charset="0"/>
                        </a:rPr>
                        <a:t>Estimated  Annual Car maintenance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€250.00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549838"/>
                  </a:ext>
                </a:extLst>
              </a:tr>
              <a:tr h="336599">
                <a:tc>
                  <a:txBody>
                    <a:bodyPr/>
                    <a:lstStyle/>
                    <a:p>
                      <a:pPr algn="l" fontAlgn="b"/>
                      <a:r>
                        <a:rPr lang="en-IE" sz="2400" b="0" i="0" u="none" strike="noStrike" dirty="0">
                          <a:solidFill>
                            <a:srgbClr val="000000"/>
                          </a:solidFill>
                          <a:effectLst/>
                          <a:latin typeface="Calibri" panose="020F0502020204030204" pitchFamily="34" charset="0"/>
                        </a:rPr>
                        <a:t>Annual Motor Tax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€120.00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9076699"/>
                  </a:ext>
                </a:extLst>
              </a:tr>
              <a:tr h="336599">
                <a:tc>
                  <a:txBody>
                    <a:bodyPr/>
                    <a:lstStyle/>
                    <a:p>
                      <a:pPr algn="l" fontAlgn="b"/>
                      <a:r>
                        <a:rPr lang="en-IE" sz="2400" b="0" i="0" u="none" strike="noStrike">
                          <a:solidFill>
                            <a:srgbClr val="000000"/>
                          </a:solidFill>
                          <a:effectLst/>
                          <a:latin typeface="Calibri" panose="020F0502020204030204" pitchFamily="34" charset="0"/>
                        </a:rPr>
                        <a:t>Useful Cost Savings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€6,613.00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8638231"/>
                  </a:ext>
                </a:extLst>
              </a:tr>
              <a:tr h="336599">
                <a:tc>
                  <a:txBody>
                    <a:bodyPr/>
                    <a:lstStyle/>
                    <a:p>
                      <a:pPr algn="l" fontAlgn="b"/>
                      <a:r>
                        <a:rPr lang="en-IE" sz="2400" b="0" i="0" u="none" strike="noStrike">
                          <a:solidFill>
                            <a:srgbClr val="000000"/>
                          </a:solidFill>
                          <a:effectLst/>
                          <a:latin typeface="Calibri" panose="020F0502020204030204" pitchFamily="34" charset="0"/>
                        </a:rPr>
                        <a:t>Vehicle Cost (€) for 5 year simple payback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€33,065.00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176594"/>
                  </a:ext>
                </a:extLst>
              </a:tr>
            </a:tbl>
          </a:graphicData>
        </a:graphic>
      </p:graphicFrame>
    </p:spTree>
    <p:extLst>
      <p:ext uri="{BB962C8B-B14F-4D97-AF65-F5344CB8AC3E}">
        <p14:creationId xmlns:p14="http://schemas.microsoft.com/office/powerpoint/2010/main" val="345673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404664"/>
            <a:ext cx="8229600" cy="792088"/>
          </a:xfrm>
        </p:spPr>
        <p:txBody>
          <a:bodyPr/>
          <a:lstStyle/>
          <a:p>
            <a:r>
              <a:rPr lang="en-IE" sz="3600" b="1" kern="0" dirty="0">
                <a:solidFill>
                  <a:srgbClr val="000000"/>
                </a:solidFill>
                <a:latin typeface="Arial"/>
                <a:cs typeface="Arial"/>
              </a:rPr>
              <a:t>Fuel &amp; Emissions Benefit</a:t>
            </a:r>
            <a:endParaRPr lang="en-IE" sz="4800" b="1" dirty="0">
              <a:solidFill>
                <a:schemeClr val="bg1"/>
              </a:solidFill>
            </a:endParaRPr>
          </a:p>
        </p:txBody>
      </p:sp>
      <p:graphicFrame>
        <p:nvGraphicFramePr>
          <p:cNvPr id="6" name="Content Placeholder 5">
            <a:extLst>
              <a:ext uri="{FF2B5EF4-FFF2-40B4-BE49-F238E27FC236}">
                <a16:creationId xmlns:a16="http://schemas.microsoft.com/office/drawing/2014/main" id="{17505354-6F1F-4046-A1C6-9FC814E0D7DA}"/>
              </a:ext>
            </a:extLst>
          </p:cNvPr>
          <p:cNvGraphicFramePr>
            <a:graphicFrameLocks noGrp="1"/>
          </p:cNvGraphicFramePr>
          <p:nvPr>
            <p:ph idx="1"/>
            <p:extLst/>
          </p:nvPr>
        </p:nvGraphicFramePr>
        <p:xfrm>
          <a:off x="1962150" y="1340768"/>
          <a:ext cx="8186986"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9018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3600" b="1" dirty="0"/>
              <a:t>Conclusion</a:t>
            </a:r>
          </a:p>
        </p:txBody>
      </p:sp>
      <p:graphicFrame>
        <p:nvGraphicFramePr>
          <p:cNvPr id="6" name="Table 5"/>
          <p:cNvGraphicFramePr>
            <a:graphicFrameLocks noGrp="1"/>
          </p:cNvGraphicFramePr>
          <p:nvPr>
            <p:extLst/>
          </p:nvPr>
        </p:nvGraphicFramePr>
        <p:xfrm>
          <a:off x="2171564" y="1772817"/>
          <a:ext cx="7869560" cy="3672407"/>
        </p:xfrm>
        <a:graphic>
          <a:graphicData uri="http://schemas.openxmlformats.org/drawingml/2006/table">
            <a:tbl>
              <a:tblPr/>
              <a:tblGrid>
                <a:gridCol w="6173633">
                  <a:extLst>
                    <a:ext uri="{9D8B030D-6E8A-4147-A177-3AD203B41FA5}">
                      <a16:colId xmlns:a16="http://schemas.microsoft.com/office/drawing/2014/main" val="1520229274"/>
                    </a:ext>
                  </a:extLst>
                </a:gridCol>
                <a:gridCol w="1695927">
                  <a:extLst>
                    <a:ext uri="{9D8B030D-6E8A-4147-A177-3AD203B41FA5}">
                      <a16:colId xmlns:a16="http://schemas.microsoft.com/office/drawing/2014/main" val="217177987"/>
                    </a:ext>
                  </a:extLst>
                </a:gridCol>
              </a:tblGrid>
              <a:tr h="967936">
                <a:tc gridSpan="2">
                  <a:txBody>
                    <a:bodyPr/>
                    <a:lstStyle/>
                    <a:p>
                      <a:pPr algn="l" fontAlgn="b"/>
                      <a:r>
                        <a:rPr lang="en-IE" sz="2400" b="0" i="0" u="none" strike="noStrike" dirty="0">
                          <a:solidFill>
                            <a:srgbClr val="000000"/>
                          </a:solidFill>
                          <a:effectLst/>
                          <a:latin typeface="Calibri" panose="020F0502020204030204" pitchFamily="34" charset="0"/>
                        </a:rPr>
                        <a:t>Analysis was carried out for a fully electric vehicle with a range to comfortably complete and round trip journey with 150km.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3375876205"/>
                  </a:ext>
                </a:extLst>
              </a:tr>
              <a:tr h="444137">
                <a:tc>
                  <a:txBody>
                    <a:bodyPr/>
                    <a:lstStyle/>
                    <a:p>
                      <a:pPr algn="l" fontAlgn="b"/>
                      <a:r>
                        <a:rPr lang="en-IE" sz="24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E" sz="24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806889"/>
                  </a:ext>
                </a:extLst>
              </a:tr>
              <a:tr h="444137">
                <a:tc>
                  <a:txBody>
                    <a:bodyPr/>
                    <a:lstStyle/>
                    <a:p>
                      <a:pPr algn="l" fontAlgn="b"/>
                      <a:r>
                        <a:rPr lang="en-IE" sz="2400" b="0" i="0" u="none" strike="noStrike" dirty="0">
                          <a:solidFill>
                            <a:srgbClr val="000000"/>
                          </a:solidFill>
                          <a:effectLst/>
                          <a:latin typeface="Calibri" panose="020F0502020204030204" pitchFamily="34" charset="0"/>
                        </a:rPr>
                        <a:t>CKEA Total km travelled in 2016  =&lt;150km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E" sz="2400" b="0" i="0" u="none" strike="noStrike" dirty="0">
                          <a:solidFill>
                            <a:srgbClr val="000000"/>
                          </a:solidFill>
                          <a:effectLst/>
                          <a:latin typeface="Calibri" panose="020F0502020204030204" pitchFamily="34" charset="0"/>
                        </a:rPr>
                        <a:t>16,454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8301062"/>
                  </a:ext>
                </a:extLst>
              </a:tr>
              <a:tr h="444137">
                <a:tc>
                  <a:txBody>
                    <a:bodyPr/>
                    <a:lstStyle/>
                    <a:p>
                      <a:pPr algn="l" fontAlgn="b"/>
                      <a:r>
                        <a:rPr lang="en-IE" sz="2400" b="0" i="0" u="none" strike="noStrike" dirty="0">
                          <a:solidFill>
                            <a:srgbClr val="000000"/>
                          </a:solidFill>
                          <a:effectLst/>
                          <a:latin typeface="Calibri" panose="020F0502020204030204" pitchFamily="34" charset="0"/>
                        </a:rPr>
                        <a:t>Useful Cost Savings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E" sz="2400" b="0" i="0" u="none" strike="noStrike" dirty="0">
                          <a:solidFill>
                            <a:srgbClr val="000000"/>
                          </a:solidFill>
                          <a:effectLst/>
                          <a:latin typeface="Calibri" panose="020F0502020204030204" pitchFamily="34" charset="0"/>
                        </a:rPr>
                        <a:t>€6,613.05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1465003"/>
                  </a:ext>
                </a:extLst>
              </a:tr>
              <a:tr h="444137">
                <a:tc>
                  <a:txBody>
                    <a:bodyPr/>
                    <a:lstStyle/>
                    <a:p>
                      <a:pPr algn="l" fontAlgn="b"/>
                      <a:r>
                        <a:rPr lang="en-IE" sz="2400" b="0" i="0" u="none" strike="noStrike" dirty="0">
                          <a:solidFill>
                            <a:srgbClr val="000000"/>
                          </a:solidFill>
                          <a:effectLst/>
                          <a:latin typeface="Calibri" panose="020F0502020204030204" pitchFamily="34" charset="0"/>
                        </a:rPr>
                        <a:t>Vehicle Cost (€) for 5 year simple payback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E" sz="2400" b="0" i="0" u="none" strike="noStrike" dirty="0">
                          <a:solidFill>
                            <a:srgbClr val="000000"/>
                          </a:solidFill>
                          <a:effectLst/>
                          <a:latin typeface="Calibri" panose="020F0502020204030204" pitchFamily="34" charset="0"/>
                        </a:rPr>
                        <a:t>€33,065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195203"/>
                  </a:ext>
                </a:extLst>
              </a:tr>
              <a:tr h="483786">
                <a:tc>
                  <a:txBody>
                    <a:bodyPr/>
                    <a:lstStyle/>
                    <a:p>
                      <a:pPr algn="l" fontAlgn="b"/>
                      <a:r>
                        <a:rPr lang="en-IE" sz="2400" b="0" i="0" u="none" strike="noStrike" dirty="0">
                          <a:solidFill>
                            <a:srgbClr val="000000"/>
                          </a:solidFill>
                          <a:effectLst/>
                          <a:latin typeface="Calibri" panose="020F0502020204030204" pitchFamily="34" charset="0"/>
                        </a:rPr>
                        <a:t>Leasing options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E" sz="2400" b="0" i="0" u="none" strike="noStrike" dirty="0">
                          <a:solidFill>
                            <a:srgbClr val="000000"/>
                          </a:solidFill>
                          <a:effectLst/>
                          <a:latin typeface="Calibri" panose="020F0502020204030204" pitchFamily="34" charset="0"/>
                        </a:rPr>
                        <a:t>€6,613/year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7438706"/>
                  </a:ext>
                </a:extLst>
              </a:tr>
              <a:tr h="444137">
                <a:tc>
                  <a:txBody>
                    <a:bodyPr/>
                    <a:lstStyle/>
                    <a:p>
                      <a:pPr algn="l" fontAlgn="b"/>
                      <a:r>
                        <a:rPr lang="en-IE" sz="2400" b="0" i="0" u="none" strike="noStrike" dirty="0">
                          <a:solidFill>
                            <a:srgbClr val="000000"/>
                          </a:solidFill>
                          <a:effectLst/>
                          <a:latin typeface="Calibri" panose="020F0502020204030204" pitchFamily="34" charset="0"/>
                        </a:rPr>
                        <a:t>Co2 emission savings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E" sz="2400" b="0" i="0" u="none" strike="noStrike" dirty="0">
                          <a:solidFill>
                            <a:srgbClr val="000000"/>
                          </a:solidFill>
                          <a:effectLst/>
                          <a:latin typeface="Calibri" panose="020F0502020204030204" pitchFamily="34" charset="0"/>
                        </a:rPr>
                        <a:t>5,666 kgCo2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975255"/>
                  </a:ext>
                </a:extLst>
              </a:tr>
            </a:tbl>
          </a:graphicData>
        </a:graphic>
      </p:graphicFrame>
    </p:spTree>
    <p:extLst>
      <p:ext uri="{BB962C8B-B14F-4D97-AF65-F5344CB8AC3E}">
        <p14:creationId xmlns:p14="http://schemas.microsoft.com/office/powerpoint/2010/main" val="3231655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a:t>International Context</a:t>
            </a:r>
            <a:br>
              <a:rPr lang="en-MY" dirty="0"/>
            </a:br>
            <a:r>
              <a:rPr lang="en-MY" dirty="0"/>
              <a:t>Electro-Mobility</a:t>
            </a:r>
          </a:p>
        </p:txBody>
      </p:sp>
      <p:sp>
        <p:nvSpPr>
          <p:cNvPr id="3" name="Content Placeholder 2"/>
          <p:cNvSpPr>
            <a:spLocks noGrp="1"/>
          </p:cNvSpPr>
          <p:nvPr>
            <p:ph idx="1"/>
          </p:nvPr>
        </p:nvSpPr>
        <p:spPr>
          <a:xfrm>
            <a:off x="838200" y="1825625"/>
            <a:ext cx="8730803" cy="4742600"/>
          </a:xfrm>
        </p:spPr>
        <p:txBody>
          <a:bodyPr>
            <a:normAutofit/>
          </a:bodyPr>
          <a:lstStyle/>
          <a:p>
            <a:r>
              <a:rPr lang="en-IE" sz="2000" dirty="0"/>
              <a:t>Electric vehicle (EV) is a term used to describe a transport vehicle that is solely or jointly propelled by an electric motor, in particular Battery Electric Vehicles(BEV) do not have a combustion engine as found in a typical car on the road. </a:t>
            </a:r>
          </a:p>
          <a:p>
            <a:pPr marL="0" indent="0">
              <a:buNone/>
            </a:pPr>
            <a:endParaRPr lang="en-IE" sz="2000" dirty="0"/>
          </a:p>
          <a:p>
            <a:r>
              <a:rPr lang="en-IE" sz="2000" dirty="0"/>
              <a:t>Electro-mobility offers an unequalled solution to make Europe’s transport more efficient, less dependent on imported energy, low carbon, clean and quiet. Specifically, the electrification of surface transport will enable Member States to meet their greenhouse gas emission reduction targets for 2030 and to address the public health crisis arising from urban air pollution. </a:t>
            </a:r>
          </a:p>
          <a:p>
            <a:endParaRPr lang="en-MY" sz="2000" dirty="0"/>
          </a:p>
        </p:txBody>
      </p:sp>
    </p:spTree>
    <p:extLst>
      <p:ext uri="{BB962C8B-B14F-4D97-AF65-F5344CB8AC3E}">
        <p14:creationId xmlns:p14="http://schemas.microsoft.com/office/powerpoint/2010/main" val="262571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a:t>Vehicle Sales</a:t>
            </a:r>
          </a:p>
        </p:txBody>
      </p:sp>
      <p:sp>
        <p:nvSpPr>
          <p:cNvPr id="3" name="Content Placeholder 2"/>
          <p:cNvSpPr>
            <a:spLocks noGrp="1"/>
          </p:cNvSpPr>
          <p:nvPr>
            <p:ph idx="1"/>
          </p:nvPr>
        </p:nvSpPr>
        <p:spPr>
          <a:xfrm>
            <a:off x="6901962" y="609599"/>
            <a:ext cx="4369776" cy="5958625"/>
          </a:xfrm>
        </p:spPr>
        <p:txBody>
          <a:bodyPr>
            <a:normAutofit/>
          </a:bodyPr>
          <a:lstStyle/>
          <a:p>
            <a:pPr marL="0" indent="0">
              <a:buNone/>
            </a:pPr>
            <a:r>
              <a:rPr lang="en-MY" sz="2000" dirty="0"/>
              <a:t>Total Car Sales Jan-May 2017</a:t>
            </a:r>
          </a:p>
          <a:p>
            <a:pPr marL="0" indent="0">
              <a:buNone/>
            </a:pPr>
            <a:endParaRPr lang="en-MY" sz="2000" dirty="0"/>
          </a:p>
          <a:p>
            <a:pPr marL="0" indent="0">
              <a:buNone/>
            </a:pPr>
            <a:endParaRPr lang="en-MY" sz="2000" dirty="0"/>
          </a:p>
          <a:p>
            <a:pPr marL="0" indent="0">
              <a:buNone/>
            </a:pPr>
            <a:endParaRPr lang="en-MY" sz="2000" dirty="0"/>
          </a:p>
          <a:p>
            <a:pPr marL="0" indent="0">
              <a:buNone/>
            </a:pPr>
            <a:r>
              <a:rPr lang="en-MY" sz="2000" dirty="0"/>
              <a:t>Total Sales EV - 2017</a:t>
            </a:r>
          </a:p>
          <a:p>
            <a:pPr marL="0" indent="0">
              <a:buNone/>
            </a:pPr>
            <a:endParaRPr lang="en-MY" sz="2000" dirty="0"/>
          </a:p>
          <a:p>
            <a:pPr marL="0" indent="0">
              <a:buNone/>
            </a:pPr>
            <a:endParaRPr lang="en-MY" sz="2000" dirty="0"/>
          </a:p>
          <a:p>
            <a:pPr marL="0" indent="0">
              <a:buNone/>
            </a:pPr>
            <a:endParaRPr lang="en-MY" sz="2000" dirty="0"/>
          </a:p>
          <a:p>
            <a:pPr marL="0" indent="0">
              <a:buNone/>
            </a:pPr>
            <a:endParaRPr lang="en-MY" sz="2000" dirty="0"/>
          </a:p>
        </p:txBody>
      </p:sp>
      <p:graphicFrame>
        <p:nvGraphicFramePr>
          <p:cNvPr id="5" name="Chart 4">
            <a:extLst>
              <a:ext uri="{FF2B5EF4-FFF2-40B4-BE49-F238E27FC236}">
                <a16:creationId xmlns:a16="http://schemas.microsoft.com/office/drawing/2014/main" id="{EEC424A6-41E4-40BB-836E-9B09EFBF5C2F}"/>
              </a:ext>
            </a:extLst>
          </p:cNvPr>
          <p:cNvGraphicFramePr>
            <a:graphicFrameLocks/>
          </p:cNvGraphicFramePr>
          <p:nvPr>
            <p:extLst>
              <p:ext uri="{D42A27DB-BD31-4B8C-83A1-F6EECF244321}">
                <p14:modId xmlns:p14="http://schemas.microsoft.com/office/powerpoint/2010/main" val="1869264233"/>
              </p:ext>
            </p:extLst>
          </p:nvPr>
        </p:nvGraphicFramePr>
        <p:xfrm>
          <a:off x="838200" y="1257300"/>
          <a:ext cx="5999284" cy="5161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68668038"/>
              </p:ext>
            </p:extLst>
          </p:nvPr>
        </p:nvGraphicFramePr>
        <p:xfrm>
          <a:off x="6901962" y="1034841"/>
          <a:ext cx="4038600" cy="670560"/>
        </p:xfrm>
        <a:graphic>
          <a:graphicData uri="http://schemas.openxmlformats.org/drawingml/2006/table">
            <a:tbl>
              <a:tblPr>
                <a:tableStyleId>{5C22544A-7EE6-4342-B048-85BDC9FD1C3A}</a:tableStyleId>
              </a:tblPr>
              <a:tblGrid>
                <a:gridCol w="2019300">
                  <a:extLst>
                    <a:ext uri="{9D8B030D-6E8A-4147-A177-3AD203B41FA5}">
                      <a16:colId xmlns:a16="http://schemas.microsoft.com/office/drawing/2014/main" val="3582116243"/>
                    </a:ext>
                  </a:extLst>
                </a:gridCol>
                <a:gridCol w="1041400">
                  <a:extLst>
                    <a:ext uri="{9D8B030D-6E8A-4147-A177-3AD203B41FA5}">
                      <a16:colId xmlns:a16="http://schemas.microsoft.com/office/drawing/2014/main" val="635774266"/>
                    </a:ext>
                  </a:extLst>
                </a:gridCol>
                <a:gridCol w="977900">
                  <a:extLst>
                    <a:ext uri="{9D8B030D-6E8A-4147-A177-3AD203B41FA5}">
                      <a16:colId xmlns:a16="http://schemas.microsoft.com/office/drawing/2014/main" val="1319936799"/>
                    </a:ext>
                  </a:extLst>
                </a:gridCol>
              </a:tblGrid>
              <a:tr h="167640">
                <a:tc>
                  <a:txBody>
                    <a:bodyPr/>
                    <a:lstStyle/>
                    <a:p>
                      <a:pPr algn="l" fontAlgn="b"/>
                      <a:r>
                        <a:rPr lang="en-IE" sz="1000" u="none" strike="noStrike">
                          <a:effectLst/>
                        </a:rPr>
                        <a:t>Total May 2017</a:t>
                      </a:r>
                      <a:endParaRPr lang="en-IE" sz="1000" b="1" i="0" u="none" strike="noStrike">
                        <a:effectLst/>
                        <a:latin typeface="Arial" panose="020B0604020202020204" pitchFamily="34" charset="0"/>
                      </a:endParaRPr>
                    </a:p>
                  </a:txBody>
                  <a:tcPr marL="7620" marR="7620" marT="7620" marB="0" anchor="b"/>
                </a:tc>
                <a:tc>
                  <a:txBody>
                    <a:bodyPr/>
                    <a:lstStyle/>
                    <a:p>
                      <a:pPr algn="ctr" fontAlgn="b"/>
                      <a:r>
                        <a:rPr lang="en-IE" sz="1000" u="none" strike="noStrike">
                          <a:effectLst/>
                        </a:rPr>
                        <a:t>5,991</a:t>
                      </a:r>
                      <a:endParaRPr lang="en-IE" sz="1000" b="1" i="0" u="none" strike="noStrike">
                        <a:effectLst/>
                        <a:latin typeface="Arial" panose="020B0604020202020204" pitchFamily="34" charset="0"/>
                      </a:endParaRPr>
                    </a:p>
                  </a:txBody>
                  <a:tcPr marL="7620" marR="7620" marT="7620" marB="0" anchor="b"/>
                </a:tc>
                <a:tc>
                  <a:txBody>
                    <a:bodyPr/>
                    <a:lstStyle/>
                    <a:p>
                      <a:pPr algn="ctr" fontAlgn="b"/>
                      <a:r>
                        <a:rPr lang="en-IE" sz="1000" u="none" strike="noStrike">
                          <a:effectLst/>
                        </a:rPr>
                        <a:t>89,791</a:t>
                      </a:r>
                      <a:endParaRPr lang="en-IE" sz="1000" b="1"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3045479461"/>
                  </a:ext>
                </a:extLst>
              </a:tr>
              <a:tr h="167640">
                <a:tc>
                  <a:txBody>
                    <a:bodyPr/>
                    <a:lstStyle/>
                    <a:p>
                      <a:pPr algn="l" fontAlgn="b"/>
                      <a:r>
                        <a:rPr lang="en-IE" sz="1000" u="none" strike="noStrike">
                          <a:effectLst/>
                        </a:rPr>
                        <a:t>Total May 2016</a:t>
                      </a:r>
                      <a:endParaRPr lang="en-IE" sz="1000" b="1" i="0" u="none" strike="noStrike">
                        <a:effectLst/>
                        <a:latin typeface="Arial" panose="020B0604020202020204" pitchFamily="34" charset="0"/>
                      </a:endParaRPr>
                    </a:p>
                  </a:txBody>
                  <a:tcPr marL="7620" marR="7620" marT="7620" marB="0" anchor="b"/>
                </a:tc>
                <a:tc>
                  <a:txBody>
                    <a:bodyPr/>
                    <a:lstStyle/>
                    <a:p>
                      <a:pPr algn="ctr" fontAlgn="ctr"/>
                      <a:r>
                        <a:rPr lang="en-IE" sz="1000" u="none" strike="noStrike">
                          <a:effectLst/>
                        </a:rPr>
                        <a:t>6,499</a:t>
                      </a:r>
                      <a:endParaRPr lang="en-IE" sz="1000" b="1" i="0" u="none" strike="noStrike">
                        <a:effectLst/>
                        <a:latin typeface="Arial" panose="020B0604020202020204" pitchFamily="34" charset="0"/>
                      </a:endParaRPr>
                    </a:p>
                  </a:txBody>
                  <a:tcPr marL="7620" marR="7620" marT="7620" marB="0" anchor="ctr"/>
                </a:tc>
                <a:tc>
                  <a:txBody>
                    <a:bodyPr/>
                    <a:lstStyle/>
                    <a:p>
                      <a:pPr algn="ctr" fontAlgn="ctr"/>
                      <a:r>
                        <a:rPr lang="en-IE" sz="1000" u="none" strike="noStrike">
                          <a:effectLst/>
                        </a:rPr>
                        <a:t>99,704</a:t>
                      </a:r>
                      <a:endParaRPr lang="en-IE" sz="1000" b="1" i="0" u="none" strike="noStrike">
                        <a:effectLst/>
                        <a:latin typeface="Arial" panose="020B0604020202020204" pitchFamily="34" charset="0"/>
                      </a:endParaRPr>
                    </a:p>
                  </a:txBody>
                  <a:tcPr marL="7620" marR="7620" marT="7620" marB="0" anchor="ctr"/>
                </a:tc>
                <a:extLst>
                  <a:ext uri="{0D108BD9-81ED-4DB2-BD59-A6C34878D82A}">
                    <a16:rowId xmlns:a16="http://schemas.microsoft.com/office/drawing/2014/main" val="2149484549"/>
                  </a:ext>
                </a:extLst>
              </a:tr>
              <a:tr h="167640">
                <a:tc>
                  <a:txBody>
                    <a:bodyPr/>
                    <a:lstStyle/>
                    <a:p>
                      <a:pPr algn="l" fontAlgn="b"/>
                      <a:r>
                        <a:rPr lang="en-IE" sz="1000" u="none" strike="noStrike">
                          <a:effectLst/>
                        </a:rPr>
                        <a:t>2017 change 2016</a:t>
                      </a:r>
                      <a:endParaRPr lang="en-IE" sz="1000" b="1" i="0" u="none" strike="noStrike">
                        <a:effectLst/>
                        <a:latin typeface="Arial" panose="020B0604020202020204" pitchFamily="34" charset="0"/>
                      </a:endParaRPr>
                    </a:p>
                  </a:txBody>
                  <a:tcPr marL="7620" marR="7620" marT="7620" marB="0" anchor="b"/>
                </a:tc>
                <a:tc>
                  <a:txBody>
                    <a:bodyPr/>
                    <a:lstStyle/>
                    <a:p>
                      <a:pPr algn="ctr" fontAlgn="b"/>
                      <a:r>
                        <a:rPr lang="en-IE" sz="1000" u="none" strike="noStrike">
                          <a:effectLst/>
                        </a:rPr>
                        <a:t>-508</a:t>
                      </a:r>
                      <a:endParaRPr lang="en-IE" sz="1000" b="1" i="0" u="none" strike="noStrike">
                        <a:effectLst/>
                        <a:latin typeface="Arial" panose="020B0604020202020204" pitchFamily="34" charset="0"/>
                      </a:endParaRPr>
                    </a:p>
                  </a:txBody>
                  <a:tcPr marL="7620" marR="7620" marT="7620" marB="0" anchor="b"/>
                </a:tc>
                <a:tc>
                  <a:txBody>
                    <a:bodyPr/>
                    <a:lstStyle/>
                    <a:p>
                      <a:pPr algn="ctr" fontAlgn="b"/>
                      <a:r>
                        <a:rPr lang="en-IE" sz="1000" u="none" strike="noStrike">
                          <a:effectLst/>
                        </a:rPr>
                        <a:t>-9,913</a:t>
                      </a:r>
                      <a:endParaRPr lang="en-IE" sz="1000" b="1"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273431064"/>
                  </a:ext>
                </a:extLst>
              </a:tr>
              <a:tr h="167640">
                <a:tc>
                  <a:txBody>
                    <a:bodyPr/>
                    <a:lstStyle/>
                    <a:p>
                      <a:pPr algn="l" fontAlgn="b"/>
                      <a:r>
                        <a:rPr lang="en-IE" sz="1000" u="none" strike="noStrike">
                          <a:effectLst/>
                        </a:rPr>
                        <a:t>% change 2017 - 2016</a:t>
                      </a:r>
                      <a:endParaRPr lang="en-IE" sz="1000" b="1" i="0" u="none" strike="noStrike">
                        <a:effectLst/>
                        <a:latin typeface="Arial" panose="020B0604020202020204" pitchFamily="34" charset="0"/>
                      </a:endParaRPr>
                    </a:p>
                  </a:txBody>
                  <a:tcPr marL="7620" marR="7620" marT="7620" marB="0" anchor="b"/>
                </a:tc>
                <a:tc>
                  <a:txBody>
                    <a:bodyPr/>
                    <a:lstStyle/>
                    <a:p>
                      <a:pPr algn="ctr" fontAlgn="b"/>
                      <a:r>
                        <a:rPr lang="en-IE" sz="1000" u="none" strike="noStrike">
                          <a:effectLst/>
                        </a:rPr>
                        <a:t>-7.82%</a:t>
                      </a:r>
                      <a:endParaRPr lang="en-IE" sz="1000" b="1" i="0" u="none" strike="noStrike">
                        <a:effectLst/>
                        <a:latin typeface="Arial" panose="020B0604020202020204" pitchFamily="34" charset="0"/>
                      </a:endParaRPr>
                    </a:p>
                  </a:txBody>
                  <a:tcPr marL="7620" marR="7620" marT="7620" marB="0" anchor="b"/>
                </a:tc>
                <a:tc>
                  <a:txBody>
                    <a:bodyPr/>
                    <a:lstStyle/>
                    <a:p>
                      <a:pPr algn="ctr" fontAlgn="b"/>
                      <a:r>
                        <a:rPr lang="en-IE" sz="1000" u="none" strike="noStrike" dirty="0">
                          <a:effectLst/>
                        </a:rPr>
                        <a:t>-9.94%</a:t>
                      </a:r>
                      <a:endParaRPr lang="en-IE" sz="1000" b="1"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221367859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20243123"/>
              </p:ext>
            </p:extLst>
          </p:nvPr>
        </p:nvGraphicFramePr>
        <p:xfrm>
          <a:off x="7380991" y="2380397"/>
          <a:ext cx="2756539" cy="4216336"/>
        </p:xfrm>
        <a:graphic>
          <a:graphicData uri="http://schemas.openxmlformats.org/drawingml/2006/table">
            <a:tbl>
              <a:tblPr/>
              <a:tblGrid>
                <a:gridCol w="1227089">
                  <a:extLst>
                    <a:ext uri="{9D8B030D-6E8A-4147-A177-3AD203B41FA5}">
                      <a16:colId xmlns:a16="http://schemas.microsoft.com/office/drawing/2014/main" val="436998496"/>
                    </a:ext>
                  </a:extLst>
                </a:gridCol>
                <a:gridCol w="317207">
                  <a:extLst>
                    <a:ext uri="{9D8B030D-6E8A-4147-A177-3AD203B41FA5}">
                      <a16:colId xmlns:a16="http://schemas.microsoft.com/office/drawing/2014/main" val="2601941165"/>
                    </a:ext>
                  </a:extLst>
                </a:gridCol>
                <a:gridCol w="1212243">
                  <a:extLst>
                    <a:ext uri="{9D8B030D-6E8A-4147-A177-3AD203B41FA5}">
                      <a16:colId xmlns:a16="http://schemas.microsoft.com/office/drawing/2014/main" val="1105269706"/>
                    </a:ext>
                  </a:extLst>
                </a:gridCol>
              </a:tblGrid>
              <a:tr h="403669">
                <a:tc>
                  <a:txBody>
                    <a:bodyPr/>
                    <a:lstStyle/>
                    <a:p>
                      <a:r>
                        <a:rPr lang="en-IE" sz="1200" b="1" i="0">
                          <a:solidFill>
                            <a:srgbClr val="000000"/>
                          </a:solidFill>
                          <a:effectLst/>
                          <a:latin typeface="Arial" panose="020B0604020202020204" pitchFamily="34" charset="0"/>
                        </a:rPr>
                        <a:t>Ireland</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00FF00"/>
                    </a:solidFill>
                  </a:tcPr>
                </a:tc>
                <a:tc>
                  <a:txBody>
                    <a:bodyPr/>
                    <a:lstStyle/>
                    <a:p>
                      <a:pPr algn="ctr"/>
                      <a:r>
                        <a:rPr lang="en-IE" sz="1200" b="1" i="0">
                          <a:solidFill>
                            <a:srgbClr val="000000"/>
                          </a:solidFill>
                          <a:effectLst/>
                          <a:latin typeface="Arial" panose="020B0604020202020204" pitchFamily="34" charset="0"/>
                        </a:rPr>
                        <a:t>2017</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00FF00"/>
                    </a:solidFill>
                  </a:tcPr>
                </a:tc>
                <a:tc>
                  <a:txBody>
                    <a:bodyPr/>
                    <a:lstStyle/>
                    <a:p>
                      <a:pPr algn="r"/>
                      <a:r>
                        <a:rPr lang="en-IE" sz="1200" i="0">
                          <a:solidFill>
                            <a:srgbClr val="000000"/>
                          </a:solidFill>
                          <a:effectLst/>
                          <a:latin typeface="Arial" panose="020B0604020202020204" pitchFamily="34" charset="0"/>
                        </a:rPr>
                        <a:t>%</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00FF00"/>
                    </a:solidFill>
                  </a:tcPr>
                </a:tc>
                <a:extLst>
                  <a:ext uri="{0D108BD9-81ED-4DB2-BD59-A6C34878D82A}">
                    <a16:rowId xmlns:a16="http://schemas.microsoft.com/office/drawing/2014/main" val="4209313870"/>
                  </a:ext>
                </a:extLst>
              </a:tr>
              <a:tr h="217360">
                <a:tc>
                  <a:txBody>
                    <a:bodyPr/>
                    <a:lstStyle/>
                    <a:p>
                      <a:pPr algn="l"/>
                      <a:r>
                        <a:rPr lang="en-IE" sz="1200" b="1" i="0">
                          <a:solidFill>
                            <a:srgbClr val="0000FF"/>
                          </a:solidFill>
                          <a:effectLst/>
                          <a:latin typeface="Arial" panose="020B0604020202020204" pitchFamily="34" charset="0"/>
                        </a:rPr>
                        <a:t>Nissan Leaf</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b="1" i="0">
                          <a:solidFill>
                            <a:srgbClr val="000000"/>
                          </a:solidFill>
                          <a:effectLst/>
                          <a:latin typeface="Arial" panose="020B0604020202020204" pitchFamily="34" charset="0"/>
                        </a:rPr>
                        <a:t>95</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i="0">
                          <a:solidFill>
                            <a:srgbClr val="000000"/>
                          </a:solidFill>
                          <a:effectLst/>
                          <a:latin typeface="Arial" panose="020B0604020202020204" pitchFamily="34" charset="0"/>
                        </a:rPr>
                        <a:t>44</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0043407"/>
                  </a:ext>
                </a:extLst>
              </a:tr>
              <a:tr h="962596">
                <a:tc>
                  <a:txBody>
                    <a:bodyPr/>
                    <a:lstStyle/>
                    <a:p>
                      <a:pPr algn="l"/>
                      <a:r>
                        <a:rPr lang="en-IE" sz="1200" b="1" i="0">
                          <a:solidFill>
                            <a:srgbClr val="0000FF"/>
                          </a:solidFill>
                          <a:effectLst/>
                          <a:latin typeface="Arial" panose="020B0604020202020204" pitchFamily="34" charset="0"/>
                        </a:rPr>
                        <a:t>Hyundai Ioniq Electric</a:t>
                      </a:r>
                      <a:br>
                        <a:rPr lang="en-IE" sz="1200" i="0">
                          <a:solidFill>
                            <a:srgbClr val="000000"/>
                          </a:solidFill>
                          <a:effectLst/>
                          <a:latin typeface="Arial" panose="020B0604020202020204" pitchFamily="34" charset="0"/>
                        </a:rPr>
                      </a:br>
                      <a:r>
                        <a:rPr lang="en-IE" sz="1200" i="0">
                          <a:solidFill>
                            <a:srgbClr val="000000"/>
                          </a:solidFill>
                          <a:effectLst/>
                          <a:latin typeface="Arial" panose="020B0604020202020204" pitchFamily="34" charset="0"/>
                        </a:rPr>
                        <a:t>BMW 330e</a:t>
                      </a:r>
                      <a:br>
                        <a:rPr lang="en-IE" sz="1200" i="0">
                          <a:solidFill>
                            <a:srgbClr val="000000"/>
                          </a:solidFill>
                          <a:effectLst/>
                          <a:latin typeface="Arial" panose="020B0604020202020204" pitchFamily="34" charset="0"/>
                        </a:rPr>
                      </a:br>
                      <a:r>
                        <a:rPr lang="en-IE" sz="1200" i="0">
                          <a:solidFill>
                            <a:srgbClr val="000000"/>
                          </a:solidFill>
                          <a:effectLst/>
                          <a:latin typeface="Arial" panose="020B0604020202020204" pitchFamily="34" charset="0"/>
                        </a:rPr>
                        <a:t>Volvo XC90 T8</a:t>
                      </a:r>
                      <a:br>
                        <a:rPr lang="en-IE" sz="1200" i="0">
                          <a:solidFill>
                            <a:srgbClr val="000000"/>
                          </a:solidFill>
                          <a:effectLst/>
                          <a:latin typeface="Arial" panose="020B0604020202020204" pitchFamily="34" charset="0"/>
                        </a:rPr>
                      </a:br>
                      <a:r>
                        <a:rPr lang="en-IE" sz="1200" i="0">
                          <a:solidFill>
                            <a:srgbClr val="000000"/>
                          </a:solidFill>
                          <a:effectLst/>
                          <a:latin typeface="Arial" panose="020B0604020202020204" pitchFamily="34" charset="0"/>
                        </a:rPr>
                        <a:t>Mitsu. Outlander PHEV</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b="1" i="0">
                          <a:solidFill>
                            <a:srgbClr val="000000"/>
                          </a:solidFill>
                          <a:effectLst/>
                          <a:latin typeface="Arial" panose="020B0604020202020204" pitchFamily="34" charset="0"/>
                        </a:rPr>
                        <a:t>69</a:t>
                      </a:r>
                      <a:br>
                        <a:rPr lang="en-IE" sz="1200" i="0">
                          <a:solidFill>
                            <a:srgbClr val="000000"/>
                          </a:solidFill>
                          <a:effectLst/>
                          <a:latin typeface="Arial" panose="020B0604020202020204" pitchFamily="34" charset="0"/>
                        </a:rPr>
                      </a:br>
                      <a:r>
                        <a:rPr lang="en-IE" sz="1200" b="1" i="0">
                          <a:solidFill>
                            <a:srgbClr val="000000"/>
                          </a:solidFill>
                          <a:effectLst/>
                          <a:latin typeface="Arial" panose="020B0604020202020204" pitchFamily="34" charset="0"/>
                        </a:rPr>
                        <a:t>18</a:t>
                      </a:r>
                      <a:br>
                        <a:rPr lang="en-IE" sz="1200" i="0">
                          <a:solidFill>
                            <a:srgbClr val="000000"/>
                          </a:solidFill>
                          <a:effectLst/>
                          <a:latin typeface="Arial" panose="020B0604020202020204" pitchFamily="34" charset="0"/>
                        </a:rPr>
                      </a:br>
                      <a:r>
                        <a:rPr lang="en-IE" sz="1200" b="1" i="0">
                          <a:solidFill>
                            <a:srgbClr val="000000"/>
                          </a:solidFill>
                          <a:effectLst/>
                          <a:latin typeface="Arial" panose="020B0604020202020204" pitchFamily="34" charset="0"/>
                        </a:rPr>
                        <a:t>14</a:t>
                      </a:r>
                      <a:br>
                        <a:rPr lang="en-IE" sz="1200" i="0">
                          <a:solidFill>
                            <a:srgbClr val="000000"/>
                          </a:solidFill>
                          <a:effectLst/>
                          <a:latin typeface="Arial" panose="020B0604020202020204" pitchFamily="34" charset="0"/>
                        </a:rPr>
                      </a:br>
                      <a:r>
                        <a:rPr lang="en-IE" sz="1200" b="1" i="0">
                          <a:solidFill>
                            <a:srgbClr val="000000"/>
                          </a:solidFill>
                          <a:effectLst/>
                          <a:latin typeface="Arial" panose="020B0604020202020204" pitchFamily="34" charset="0"/>
                        </a:rPr>
                        <a:t>5</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i="0">
                          <a:solidFill>
                            <a:srgbClr val="000000"/>
                          </a:solidFill>
                          <a:effectLst/>
                          <a:latin typeface="Arial" panose="020B0604020202020204" pitchFamily="34" charset="0"/>
                        </a:rPr>
                        <a:t>32</a:t>
                      </a:r>
                      <a:br>
                        <a:rPr lang="en-IE" sz="1200" i="0">
                          <a:solidFill>
                            <a:srgbClr val="000000"/>
                          </a:solidFill>
                          <a:effectLst/>
                          <a:latin typeface="Arial" panose="020B0604020202020204" pitchFamily="34" charset="0"/>
                        </a:rPr>
                      </a:br>
                      <a:r>
                        <a:rPr lang="en-IE" sz="1200" i="0">
                          <a:solidFill>
                            <a:srgbClr val="000000"/>
                          </a:solidFill>
                          <a:effectLst/>
                          <a:latin typeface="Arial" panose="020B0604020202020204" pitchFamily="34" charset="0"/>
                        </a:rPr>
                        <a:t>8</a:t>
                      </a:r>
                      <a:br>
                        <a:rPr lang="en-IE" sz="1200" i="0">
                          <a:solidFill>
                            <a:srgbClr val="000000"/>
                          </a:solidFill>
                          <a:effectLst/>
                          <a:latin typeface="Arial" panose="020B0604020202020204" pitchFamily="34" charset="0"/>
                        </a:rPr>
                      </a:br>
                      <a:r>
                        <a:rPr lang="en-IE" sz="1200" i="0">
                          <a:solidFill>
                            <a:srgbClr val="000000"/>
                          </a:solidFill>
                          <a:effectLst/>
                          <a:latin typeface="Arial" panose="020B0604020202020204" pitchFamily="34" charset="0"/>
                        </a:rPr>
                        <a:t>7</a:t>
                      </a:r>
                      <a:br>
                        <a:rPr lang="en-IE" sz="1200" i="0">
                          <a:solidFill>
                            <a:srgbClr val="000000"/>
                          </a:solidFill>
                          <a:effectLst/>
                          <a:latin typeface="Arial" panose="020B0604020202020204" pitchFamily="34" charset="0"/>
                        </a:rPr>
                      </a:br>
                      <a:r>
                        <a:rPr lang="en-IE" sz="1200" i="0">
                          <a:solidFill>
                            <a:srgbClr val="000000"/>
                          </a:solidFill>
                          <a:effectLst/>
                          <a:latin typeface="Arial" panose="020B0604020202020204" pitchFamily="34" charset="0"/>
                        </a:rPr>
                        <a:t>2</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41854150"/>
                  </a:ext>
                </a:extLst>
              </a:tr>
              <a:tr h="217360">
                <a:tc>
                  <a:txBody>
                    <a:bodyPr/>
                    <a:lstStyle/>
                    <a:p>
                      <a:pPr algn="l"/>
                      <a:r>
                        <a:rPr lang="en-IE" sz="1200" i="0">
                          <a:solidFill>
                            <a:srgbClr val="000000"/>
                          </a:solidFill>
                          <a:effectLst/>
                          <a:latin typeface="Arial" panose="020B0604020202020204" pitchFamily="34" charset="0"/>
                        </a:rPr>
                        <a:t>VW Golf GTE</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b="1" i="0">
                          <a:solidFill>
                            <a:srgbClr val="000000"/>
                          </a:solidFill>
                          <a:effectLst/>
                          <a:latin typeface="Arial" panose="020B0604020202020204" pitchFamily="34" charset="0"/>
                        </a:rPr>
                        <a:t>3</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i="0">
                          <a:solidFill>
                            <a:srgbClr val="000000"/>
                          </a:solidFill>
                          <a:effectLst/>
                          <a:latin typeface="Arial" panose="020B0604020202020204" pitchFamily="34" charset="0"/>
                        </a:rPr>
                        <a:t>1</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5829027"/>
                  </a:ext>
                </a:extLst>
              </a:tr>
              <a:tr h="496824">
                <a:tc>
                  <a:txBody>
                    <a:bodyPr/>
                    <a:lstStyle/>
                    <a:p>
                      <a:pPr algn="l"/>
                      <a:r>
                        <a:rPr lang="en-IE" sz="1200" b="1" i="0">
                          <a:solidFill>
                            <a:srgbClr val="0000FF"/>
                          </a:solidFill>
                          <a:effectLst/>
                          <a:latin typeface="Arial" panose="020B0604020202020204" pitchFamily="34" charset="0"/>
                        </a:rPr>
                        <a:t>Renault Zoe</a:t>
                      </a:r>
                      <a:br>
                        <a:rPr lang="en-IE" sz="1200" i="0">
                          <a:solidFill>
                            <a:srgbClr val="000000"/>
                          </a:solidFill>
                          <a:effectLst/>
                          <a:latin typeface="Arial" panose="020B0604020202020204" pitchFamily="34" charset="0"/>
                        </a:rPr>
                      </a:br>
                      <a:r>
                        <a:rPr lang="en-IE" sz="1200" b="1" i="0">
                          <a:solidFill>
                            <a:srgbClr val="0000FF"/>
                          </a:solidFill>
                          <a:effectLst/>
                          <a:latin typeface="Arial" panose="020B0604020202020204" pitchFamily="34" charset="0"/>
                        </a:rPr>
                        <a:t>BMW</a:t>
                      </a:r>
                      <a:r>
                        <a:rPr lang="en-IE" sz="1200" i="0">
                          <a:solidFill>
                            <a:srgbClr val="000000"/>
                          </a:solidFill>
                          <a:effectLst/>
                          <a:latin typeface="Arial" panose="020B0604020202020204" pitchFamily="34" charset="0"/>
                        </a:rPr>
                        <a:t> i3</a:t>
                      </a:r>
                      <a:br>
                        <a:rPr lang="en-IE" sz="1200" i="0">
                          <a:solidFill>
                            <a:srgbClr val="000000"/>
                          </a:solidFill>
                          <a:effectLst/>
                          <a:latin typeface="Arial" panose="020B0604020202020204" pitchFamily="34" charset="0"/>
                        </a:rPr>
                      </a:br>
                      <a:r>
                        <a:rPr lang="en-IE" sz="1200" i="0">
                          <a:solidFill>
                            <a:srgbClr val="000000"/>
                          </a:solidFill>
                          <a:effectLst/>
                          <a:latin typeface="Arial" panose="020B0604020202020204" pitchFamily="34" charset="0"/>
                        </a:rPr>
                        <a:t>BMW X5 40e</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b="1" i="0">
                          <a:solidFill>
                            <a:srgbClr val="000000"/>
                          </a:solidFill>
                          <a:effectLst/>
                          <a:latin typeface="Arial" panose="020B0604020202020204" pitchFamily="34" charset="0"/>
                        </a:rPr>
                        <a:t>2</a:t>
                      </a:r>
                      <a:endParaRPr lang="en-IE" sz="1200" i="0">
                        <a:solidFill>
                          <a:srgbClr val="000000"/>
                        </a:solidFill>
                        <a:effectLst/>
                        <a:latin typeface="Arial" panose="020B0604020202020204" pitchFamily="34" charset="0"/>
                      </a:endParaRPr>
                    </a:p>
                    <a:p>
                      <a:pPr algn="r"/>
                      <a:r>
                        <a:rPr lang="en-IE" sz="1200" b="1" i="0">
                          <a:solidFill>
                            <a:srgbClr val="000000"/>
                          </a:solidFill>
                          <a:effectLst/>
                          <a:latin typeface="Arial" panose="020B0604020202020204" pitchFamily="34" charset="0"/>
                        </a:rPr>
                        <a:t>2</a:t>
                      </a:r>
                      <a:endParaRPr lang="en-IE" sz="1200" i="0">
                        <a:solidFill>
                          <a:srgbClr val="000000"/>
                        </a:solidFill>
                        <a:effectLst/>
                        <a:latin typeface="Arial" panose="020B0604020202020204" pitchFamily="34" charset="0"/>
                      </a:endParaRPr>
                    </a:p>
                    <a:p>
                      <a:pPr algn="r"/>
                      <a:r>
                        <a:rPr lang="en-IE" sz="1200" b="1" i="0">
                          <a:solidFill>
                            <a:srgbClr val="000000"/>
                          </a:solidFill>
                          <a:effectLst/>
                          <a:latin typeface="Arial" panose="020B0604020202020204" pitchFamily="34" charset="0"/>
                        </a:rPr>
                        <a:t>2</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i="0" dirty="0">
                          <a:solidFill>
                            <a:srgbClr val="000000"/>
                          </a:solidFill>
                          <a:effectLst/>
                          <a:latin typeface="Arial" panose="020B0604020202020204" pitchFamily="34" charset="0"/>
                        </a:rPr>
                        <a:t>1</a:t>
                      </a:r>
                      <a:br>
                        <a:rPr lang="en-IE" sz="1200" i="0" dirty="0">
                          <a:solidFill>
                            <a:srgbClr val="000000"/>
                          </a:solidFill>
                          <a:effectLst/>
                          <a:latin typeface="Arial" panose="020B0604020202020204" pitchFamily="34" charset="0"/>
                        </a:rPr>
                      </a:br>
                      <a:r>
                        <a:rPr lang="en-IE" sz="1200" i="0" dirty="0">
                          <a:solidFill>
                            <a:srgbClr val="000000"/>
                          </a:solidFill>
                          <a:effectLst/>
                          <a:latin typeface="Arial" panose="020B0604020202020204" pitchFamily="34" charset="0"/>
                        </a:rPr>
                        <a:t>1</a:t>
                      </a:r>
                      <a:br>
                        <a:rPr lang="en-IE" sz="1200" i="0" dirty="0">
                          <a:solidFill>
                            <a:srgbClr val="000000"/>
                          </a:solidFill>
                          <a:effectLst/>
                          <a:latin typeface="Arial" panose="020B0604020202020204" pitchFamily="34" charset="0"/>
                        </a:rPr>
                      </a:br>
                      <a:r>
                        <a:rPr lang="en-IE" sz="1200" i="0" dirty="0">
                          <a:solidFill>
                            <a:srgbClr val="000000"/>
                          </a:solidFill>
                          <a:effectLst/>
                          <a:latin typeface="Arial" panose="020B0604020202020204" pitchFamily="34" charset="0"/>
                        </a:rPr>
                        <a:t>1</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02058129"/>
                  </a:ext>
                </a:extLst>
              </a:tr>
              <a:tr h="310515">
                <a:tc>
                  <a:txBody>
                    <a:bodyPr/>
                    <a:lstStyle/>
                    <a:p>
                      <a:pPr algn="l"/>
                      <a:r>
                        <a:rPr lang="en-IE" sz="1200" i="0">
                          <a:solidFill>
                            <a:srgbClr val="000000"/>
                          </a:solidFill>
                          <a:effectLst/>
                          <a:latin typeface="Arial" panose="020B0604020202020204" pitchFamily="34" charset="0"/>
                        </a:rPr>
                        <a:t>Porsche Panamera PHEV</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b="1" i="0">
                          <a:solidFill>
                            <a:srgbClr val="000000"/>
                          </a:solidFill>
                          <a:effectLst/>
                          <a:latin typeface="Arial" panose="020B0604020202020204" pitchFamily="34" charset="0"/>
                        </a:rPr>
                        <a:t>1</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i="0">
                          <a:solidFill>
                            <a:srgbClr val="000000"/>
                          </a:solidFill>
                          <a:effectLst/>
                          <a:latin typeface="Arial" panose="020B0604020202020204" pitchFamily="34" charset="0"/>
                        </a:rPr>
                        <a:t>0</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9036773"/>
                  </a:ext>
                </a:extLst>
              </a:tr>
              <a:tr h="962596">
                <a:tc>
                  <a:txBody>
                    <a:bodyPr/>
                    <a:lstStyle/>
                    <a:p>
                      <a:pPr algn="l"/>
                      <a:r>
                        <a:rPr lang="pt-BR" sz="1200" i="0">
                          <a:solidFill>
                            <a:srgbClr val="000000"/>
                          </a:solidFill>
                          <a:effectLst/>
                          <a:latin typeface="Arial" panose="020B0604020202020204" pitchFamily="34" charset="0"/>
                        </a:rPr>
                        <a:t>Mercedes S500e</a:t>
                      </a:r>
                      <a:br>
                        <a:rPr lang="pt-BR" sz="1200" i="0">
                          <a:solidFill>
                            <a:srgbClr val="000000"/>
                          </a:solidFill>
                          <a:effectLst/>
                          <a:latin typeface="Arial" panose="020B0604020202020204" pitchFamily="34" charset="0"/>
                        </a:rPr>
                      </a:br>
                      <a:r>
                        <a:rPr lang="pt-BR" sz="1200" i="0">
                          <a:solidFill>
                            <a:srgbClr val="000000"/>
                          </a:solidFill>
                          <a:effectLst/>
                          <a:latin typeface="Arial" panose="020B0604020202020204" pitchFamily="34" charset="0"/>
                        </a:rPr>
                        <a:t>VW Passat GTE</a:t>
                      </a:r>
                      <a:br>
                        <a:rPr lang="pt-BR" sz="1200" i="0">
                          <a:solidFill>
                            <a:srgbClr val="000000"/>
                          </a:solidFill>
                          <a:effectLst/>
                          <a:latin typeface="Arial" panose="020B0604020202020204" pitchFamily="34" charset="0"/>
                        </a:rPr>
                      </a:br>
                      <a:r>
                        <a:rPr lang="pt-BR" sz="1200" i="0">
                          <a:solidFill>
                            <a:srgbClr val="000000"/>
                          </a:solidFill>
                          <a:effectLst/>
                          <a:latin typeface="Arial" panose="020B0604020202020204" pitchFamily="34" charset="0"/>
                        </a:rPr>
                        <a:t>BMW 740e</a:t>
                      </a:r>
                      <a:br>
                        <a:rPr lang="pt-BR" sz="1200" i="0">
                          <a:solidFill>
                            <a:srgbClr val="000000"/>
                          </a:solidFill>
                          <a:effectLst/>
                          <a:latin typeface="Arial" panose="020B0604020202020204" pitchFamily="34" charset="0"/>
                        </a:rPr>
                      </a:br>
                      <a:r>
                        <a:rPr lang="pt-BR" sz="1200" b="1" i="0">
                          <a:solidFill>
                            <a:srgbClr val="0000FF"/>
                          </a:solidFill>
                          <a:effectLst/>
                          <a:latin typeface="Arial" panose="020B0604020202020204" pitchFamily="34" charset="0"/>
                        </a:rPr>
                        <a:t>Volkswagen e-Golf</a:t>
                      </a:r>
                      <a:endParaRPr lang="pt-BR"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b="1" i="0">
                          <a:solidFill>
                            <a:srgbClr val="000000"/>
                          </a:solidFill>
                          <a:effectLst/>
                          <a:latin typeface="Arial" panose="020B0604020202020204" pitchFamily="34" charset="0"/>
                        </a:rPr>
                        <a:t>1</a:t>
                      </a:r>
                      <a:endParaRPr lang="en-IE" sz="1200" i="0">
                        <a:solidFill>
                          <a:srgbClr val="000000"/>
                        </a:solidFill>
                        <a:effectLst/>
                        <a:latin typeface="Arial" panose="020B0604020202020204" pitchFamily="34" charset="0"/>
                      </a:endParaRPr>
                    </a:p>
                    <a:p>
                      <a:pPr algn="r"/>
                      <a:r>
                        <a:rPr lang="en-IE" sz="1200" b="1" i="0">
                          <a:solidFill>
                            <a:srgbClr val="000000"/>
                          </a:solidFill>
                          <a:effectLst/>
                          <a:latin typeface="Arial" panose="020B0604020202020204" pitchFamily="34" charset="0"/>
                        </a:rPr>
                        <a:t>1</a:t>
                      </a:r>
                      <a:endParaRPr lang="en-IE" sz="1200" i="0">
                        <a:solidFill>
                          <a:srgbClr val="000000"/>
                        </a:solidFill>
                        <a:effectLst/>
                        <a:latin typeface="Arial" panose="020B0604020202020204" pitchFamily="34" charset="0"/>
                      </a:endParaRPr>
                    </a:p>
                    <a:p>
                      <a:pPr algn="r"/>
                      <a:r>
                        <a:rPr lang="en-IE" sz="1200" b="1" i="0">
                          <a:solidFill>
                            <a:srgbClr val="000000"/>
                          </a:solidFill>
                          <a:effectLst/>
                          <a:latin typeface="Arial" panose="020B0604020202020204" pitchFamily="34" charset="0"/>
                        </a:rPr>
                        <a:t>1</a:t>
                      </a:r>
                      <a:endParaRPr lang="en-IE" sz="1200" i="0">
                        <a:solidFill>
                          <a:srgbClr val="000000"/>
                        </a:solidFill>
                        <a:effectLst/>
                        <a:latin typeface="Arial" panose="020B0604020202020204" pitchFamily="34" charset="0"/>
                      </a:endParaRPr>
                    </a:p>
                    <a:p>
                      <a:pPr algn="r"/>
                      <a:r>
                        <a:rPr lang="en-IE" sz="1200" b="1" i="0">
                          <a:solidFill>
                            <a:srgbClr val="000000"/>
                          </a:solidFill>
                          <a:effectLst/>
                          <a:latin typeface="Arial" panose="020B0604020202020204" pitchFamily="34" charset="0"/>
                        </a:rPr>
                        <a:t>1</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i="0">
                          <a:solidFill>
                            <a:srgbClr val="000000"/>
                          </a:solidFill>
                          <a:effectLst/>
                          <a:latin typeface="Arial" panose="020B0604020202020204" pitchFamily="34" charset="0"/>
                        </a:rPr>
                        <a:t>0</a:t>
                      </a:r>
                    </a:p>
                    <a:p>
                      <a:pPr algn="r"/>
                      <a:r>
                        <a:rPr lang="en-IE" sz="1200" i="0">
                          <a:solidFill>
                            <a:srgbClr val="000000"/>
                          </a:solidFill>
                          <a:effectLst/>
                          <a:latin typeface="Arial" panose="020B0604020202020204" pitchFamily="34" charset="0"/>
                        </a:rPr>
                        <a:t>0</a:t>
                      </a:r>
                    </a:p>
                    <a:p>
                      <a:pPr algn="r"/>
                      <a:r>
                        <a:rPr lang="en-IE" sz="1200" i="0">
                          <a:solidFill>
                            <a:srgbClr val="000000"/>
                          </a:solidFill>
                          <a:effectLst/>
                          <a:latin typeface="Arial" panose="020B0604020202020204" pitchFamily="34" charset="0"/>
                        </a:rPr>
                        <a:t>0</a:t>
                      </a:r>
                      <a:br>
                        <a:rPr lang="en-IE" sz="1200" i="0">
                          <a:solidFill>
                            <a:srgbClr val="000000"/>
                          </a:solidFill>
                          <a:effectLst/>
                          <a:latin typeface="Arial" panose="020B0604020202020204" pitchFamily="34" charset="0"/>
                        </a:rPr>
                      </a:br>
                      <a:r>
                        <a:rPr lang="en-IE" sz="1200" i="0">
                          <a:solidFill>
                            <a:srgbClr val="000000"/>
                          </a:solidFill>
                          <a:effectLst/>
                          <a:latin typeface="Arial" panose="020B0604020202020204" pitchFamily="34" charset="0"/>
                        </a:rPr>
                        <a:t>0</a:t>
                      </a: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1821826"/>
                  </a:ext>
                </a:extLst>
              </a:tr>
              <a:tr h="310515">
                <a:tc>
                  <a:txBody>
                    <a:bodyPr/>
                    <a:lstStyle/>
                    <a:p>
                      <a:pPr algn="ctr"/>
                      <a:r>
                        <a:rPr lang="en-IE" sz="1200" b="1" i="0">
                          <a:solidFill>
                            <a:srgbClr val="000000"/>
                          </a:solidFill>
                          <a:effectLst/>
                          <a:latin typeface="Arial" panose="020B0604020202020204" pitchFamily="34" charset="0"/>
                        </a:rPr>
                        <a:t>TOTAL</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b="1" i="0">
                          <a:solidFill>
                            <a:srgbClr val="000000"/>
                          </a:solidFill>
                          <a:effectLst/>
                          <a:latin typeface="Arial" panose="020B0604020202020204" pitchFamily="34" charset="0"/>
                        </a:rPr>
                        <a:t>215</a:t>
                      </a:r>
                      <a:endParaRPr lang="en-IE" sz="1200" i="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r"/>
                      <a:r>
                        <a:rPr lang="en-IE" sz="1200" b="1" i="0" dirty="0">
                          <a:solidFill>
                            <a:srgbClr val="000000"/>
                          </a:solidFill>
                          <a:effectLst/>
                          <a:latin typeface="Arial" panose="020B0604020202020204" pitchFamily="34" charset="0"/>
                        </a:rPr>
                        <a:t>100</a:t>
                      </a:r>
                      <a:endParaRPr lang="en-IE" sz="1200" i="0" dirty="0">
                        <a:solidFill>
                          <a:srgbClr val="000000"/>
                        </a:solidFill>
                        <a:effectLst/>
                        <a:latin typeface="Arial" panose="020B0604020202020204" pitchFamily="34" charset="0"/>
                      </a:endParaRPr>
                    </a:p>
                  </a:txBody>
                  <a:tcPr marL="31051" marR="31051" marT="15526" marB="15526"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3423548"/>
                  </a:ext>
                </a:extLst>
              </a:tr>
            </a:tbl>
          </a:graphicData>
        </a:graphic>
      </p:graphicFrame>
    </p:spTree>
    <p:extLst>
      <p:ext uri="{BB962C8B-B14F-4D97-AF65-F5344CB8AC3E}">
        <p14:creationId xmlns:p14="http://schemas.microsoft.com/office/powerpoint/2010/main" val="11688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643944"/>
            <a:ext cx="8447468" cy="1004551"/>
          </a:xfrm>
        </p:spPr>
        <p:txBody>
          <a:bodyPr>
            <a:noAutofit/>
          </a:bodyPr>
          <a:lstStyle/>
          <a:p>
            <a:pPr algn="ctr"/>
            <a:r>
              <a:rPr lang="en-MY" dirty="0"/>
              <a:t>EV Charging</a:t>
            </a:r>
          </a:p>
        </p:txBody>
      </p:sp>
      <p:sp>
        <p:nvSpPr>
          <p:cNvPr id="3" name="Content Placeholder 2"/>
          <p:cNvSpPr>
            <a:spLocks noGrp="1"/>
          </p:cNvSpPr>
          <p:nvPr>
            <p:ph idx="1"/>
          </p:nvPr>
        </p:nvSpPr>
        <p:spPr>
          <a:xfrm>
            <a:off x="838200" y="1764406"/>
            <a:ext cx="6497390" cy="4430331"/>
          </a:xfrm>
        </p:spPr>
        <p:txBody>
          <a:bodyPr>
            <a:normAutofit/>
          </a:bodyPr>
          <a:lstStyle/>
          <a:p>
            <a:pPr algn="just"/>
            <a:r>
              <a:rPr lang="en-MY" sz="2000" dirty="0"/>
              <a:t>3 different charging infrastructure:</a:t>
            </a:r>
          </a:p>
          <a:p>
            <a:pPr algn="just"/>
            <a:r>
              <a:rPr lang="en-MY" sz="2000" dirty="0"/>
              <a:t>Domestic (3.7 kW single-phase, charge time 6-8 hrs)</a:t>
            </a:r>
          </a:p>
          <a:p>
            <a:pPr algn="just"/>
            <a:r>
              <a:rPr lang="en-MY" sz="2000" dirty="0"/>
              <a:t>Public charging point (11-22 kW 3-phase, charge time 1-6 hrs)</a:t>
            </a:r>
          </a:p>
          <a:p>
            <a:pPr algn="just"/>
            <a:r>
              <a:rPr lang="en-MY" sz="2000" dirty="0"/>
              <a:t>Fast charging, (50 kW 3-phase, 80% charge time 20-30 min, installed mainly on inter-urban routes)</a:t>
            </a:r>
          </a:p>
          <a:p>
            <a:pPr algn="just"/>
            <a:r>
              <a:rPr lang="en-MY" sz="2000" dirty="0"/>
              <a:t>Free charging of EV from public EV charging point</a:t>
            </a:r>
          </a:p>
          <a:p>
            <a:pPr algn="just"/>
            <a:r>
              <a:rPr lang="en-MY" sz="2000" dirty="0"/>
              <a:t>Domestic charging can utilise night rate electricity to charge EV at lower price.</a:t>
            </a:r>
          </a:p>
          <a:p>
            <a:endParaRPr lang="en-MY" dirty="0"/>
          </a:p>
        </p:txBody>
      </p:sp>
      <p:graphicFrame>
        <p:nvGraphicFramePr>
          <p:cNvPr id="4" name="Content Placeholder 3"/>
          <p:cNvGraphicFramePr>
            <a:graphicFrameLocks/>
          </p:cNvGraphicFramePr>
          <p:nvPr>
            <p:extLst>
              <p:ext uri="{D42A27DB-BD31-4B8C-83A1-F6EECF244321}">
                <p14:modId xmlns:p14="http://schemas.microsoft.com/office/powerpoint/2010/main" val="3221483060"/>
              </p:ext>
            </p:extLst>
          </p:nvPr>
        </p:nvGraphicFramePr>
        <p:xfrm>
          <a:off x="7335590" y="1648495"/>
          <a:ext cx="2434108" cy="4728836"/>
        </p:xfrm>
        <a:graphic>
          <a:graphicData uri="http://schemas.openxmlformats.org/drawingml/2006/table">
            <a:tbl>
              <a:tblPr firstRow="1" bandRow="1">
                <a:tableStyleId>{5C22544A-7EE6-4342-B048-85BDC9FD1C3A}</a:tableStyleId>
              </a:tblPr>
              <a:tblGrid>
                <a:gridCol w="1120463">
                  <a:extLst>
                    <a:ext uri="{9D8B030D-6E8A-4147-A177-3AD203B41FA5}">
                      <a16:colId xmlns:a16="http://schemas.microsoft.com/office/drawing/2014/main" val="20000"/>
                    </a:ext>
                  </a:extLst>
                </a:gridCol>
                <a:gridCol w="1313645">
                  <a:extLst>
                    <a:ext uri="{9D8B030D-6E8A-4147-A177-3AD203B41FA5}">
                      <a16:colId xmlns:a16="http://schemas.microsoft.com/office/drawing/2014/main" val="20002"/>
                    </a:ext>
                  </a:extLst>
                </a:gridCol>
              </a:tblGrid>
              <a:tr h="1182209">
                <a:tc>
                  <a:txBody>
                    <a:bodyPr/>
                    <a:lstStyle/>
                    <a:p>
                      <a:pPr algn="ctr"/>
                      <a:r>
                        <a:rPr lang="en-MY" dirty="0"/>
                        <a:t>County</a:t>
                      </a:r>
                    </a:p>
                  </a:txBody>
                  <a:tcPr/>
                </a:tc>
                <a:tc>
                  <a:txBody>
                    <a:bodyPr/>
                    <a:lstStyle/>
                    <a:p>
                      <a:pPr algn="ctr"/>
                      <a:r>
                        <a:rPr lang="en-MY" dirty="0"/>
                        <a:t>No. of Charging Station</a:t>
                      </a:r>
                    </a:p>
                  </a:txBody>
                  <a:tcPr/>
                </a:tc>
                <a:extLst>
                  <a:ext uri="{0D108BD9-81ED-4DB2-BD59-A6C34878D82A}">
                    <a16:rowId xmlns:a16="http://schemas.microsoft.com/office/drawing/2014/main" val="10000"/>
                  </a:ext>
                </a:extLst>
              </a:tr>
              <a:tr h="1182209">
                <a:tc>
                  <a:txBody>
                    <a:bodyPr/>
                    <a:lstStyle/>
                    <a:p>
                      <a:pPr algn="ctr"/>
                      <a:r>
                        <a:rPr lang="en-MY" dirty="0"/>
                        <a:t>Kilkenny</a:t>
                      </a:r>
                    </a:p>
                  </a:txBody>
                  <a:tcPr/>
                </a:tc>
                <a:tc>
                  <a:txBody>
                    <a:bodyPr/>
                    <a:lstStyle/>
                    <a:p>
                      <a:pPr algn="ctr"/>
                      <a:r>
                        <a:rPr lang="en-MY" dirty="0"/>
                        <a:t>8</a:t>
                      </a:r>
                    </a:p>
                  </a:txBody>
                  <a:tcPr/>
                </a:tc>
                <a:extLst>
                  <a:ext uri="{0D108BD9-81ED-4DB2-BD59-A6C34878D82A}">
                    <a16:rowId xmlns:a16="http://schemas.microsoft.com/office/drawing/2014/main" val="10001"/>
                  </a:ext>
                </a:extLst>
              </a:tr>
              <a:tr h="1182209">
                <a:tc>
                  <a:txBody>
                    <a:bodyPr/>
                    <a:lstStyle/>
                    <a:p>
                      <a:pPr algn="ctr"/>
                      <a:r>
                        <a:rPr lang="en-MY" dirty="0"/>
                        <a:t>Carlow</a:t>
                      </a:r>
                    </a:p>
                  </a:txBody>
                  <a:tcPr/>
                </a:tc>
                <a:tc>
                  <a:txBody>
                    <a:bodyPr/>
                    <a:lstStyle/>
                    <a:p>
                      <a:pPr algn="ctr"/>
                      <a:r>
                        <a:rPr lang="en-MY" dirty="0"/>
                        <a:t>7</a:t>
                      </a:r>
                    </a:p>
                  </a:txBody>
                  <a:tcPr/>
                </a:tc>
                <a:extLst>
                  <a:ext uri="{0D108BD9-81ED-4DB2-BD59-A6C34878D82A}">
                    <a16:rowId xmlns:a16="http://schemas.microsoft.com/office/drawing/2014/main" val="10002"/>
                  </a:ext>
                </a:extLst>
              </a:tr>
              <a:tr h="1182209">
                <a:tc>
                  <a:txBody>
                    <a:bodyPr/>
                    <a:lstStyle/>
                    <a:p>
                      <a:pPr algn="ctr"/>
                      <a:r>
                        <a:rPr lang="en-MY" dirty="0"/>
                        <a:t>Wexford</a:t>
                      </a:r>
                    </a:p>
                  </a:txBody>
                  <a:tcPr/>
                </a:tc>
                <a:tc>
                  <a:txBody>
                    <a:bodyPr/>
                    <a:lstStyle/>
                    <a:p>
                      <a:pPr algn="ctr"/>
                      <a:r>
                        <a:rPr lang="en-MY" dirty="0"/>
                        <a:t>16</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1593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a:t>Integrated Energy Storage</a:t>
            </a:r>
          </a:p>
        </p:txBody>
      </p:sp>
      <p:sp>
        <p:nvSpPr>
          <p:cNvPr id="3" name="Content Placeholder 2"/>
          <p:cNvSpPr>
            <a:spLocks noGrp="1"/>
          </p:cNvSpPr>
          <p:nvPr>
            <p:ph idx="1"/>
          </p:nvPr>
        </p:nvSpPr>
        <p:spPr>
          <a:xfrm>
            <a:off x="838200" y="1825625"/>
            <a:ext cx="8730803" cy="4742600"/>
          </a:xfrm>
        </p:spPr>
        <p:txBody>
          <a:bodyPr>
            <a:normAutofit/>
          </a:bodyPr>
          <a:lstStyle/>
          <a:p>
            <a:r>
              <a:rPr lang="en-MY" sz="2000" dirty="0"/>
              <a:t>Charging facility requires electrical energy storage capacity, especially fast charging.</a:t>
            </a:r>
          </a:p>
          <a:p>
            <a:r>
              <a:rPr lang="en-MY" sz="2000" dirty="0"/>
              <a:t>Current CO₂ emission from grid electricity is higher than petrol/diesel (494 g CO₂/kWh compared to 252/264 g CO₂/kWh)</a:t>
            </a:r>
          </a:p>
          <a:p>
            <a:r>
              <a:rPr lang="en-MY" sz="2000" dirty="0"/>
              <a:t> On-site renewable electricity generation can be used to supply energy (partly) to the EV through the use of energy storage systems, reducing carbon footprint</a:t>
            </a:r>
            <a:r>
              <a:rPr lang="en-MY" sz="2000" dirty="0">
                <a:latin typeface="Times New Roman" panose="02020603050405020304" pitchFamily="18" charset="0"/>
                <a:cs typeface="Times New Roman" panose="02020603050405020304" pitchFamily="18" charset="0"/>
              </a:rPr>
              <a:t>. </a:t>
            </a:r>
          </a:p>
          <a:p>
            <a:r>
              <a:rPr lang="en-MY" sz="2000" dirty="0"/>
              <a:t>PV with battery system is suitable for this application (note the DC-DC process from PV to battery to EV battery) - </a:t>
            </a:r>
            <a:r>
              <a:rPr lang="en-MY" sz="2000" dirty="0" err="1"/>
              <a:t>Gaelectric</a:t>
            </a:r>
            <a:r>
              <a:rPr lang="en-MY" sz="2000" dirty="0"/>
              <a:t> </a:t>
            </a:r>
            <a:r>
              <a:rPr lang="en-MY" sz="2000" dirty="0" err="1"/>
              <a:t>Portview</a:t>
            </a:r>
            <a:r>
              <a:rPr lang="en-MY" sz="2000" dirty="0"/>
              <a:t> House PV with Tesla Powerwall battery ESCO project. </a:t>
            </a:r>
          </a:p>
        </p:txBody>
      </p:sp>
    </p:spTree>
    <p:extLst>
      <p:ext uri="{BB962C8B-B14F-4D97-AF65-F5344CB8AC3E}">
        <p14:creationId xmlns:p14="http://schemas.microsoft.com/office/powerpoint/2010/main" val="634737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a:t>Financial Benefits of EV</a:t>
            </a:r>
          </a:p>
        </p:txBody>
      </p:sp>
      <p:sp>
        <p:nvSpPr>
          <p:cNvPr id="3" name="Content Placeholder 2"/>
          <p:cNvSpPr>
            <a:spLocks noGrp="1"/>
          </p:cNvSpPr>
          <p:nvPr>
            <p:ph idx="1"/>
          </p:nvPr>
        </p:nvSpPr>
        <p:spPr/>
        <p:txBody>
          <a:bodyPr>
            <a:normAutofit/>
          </a:bodyPr>
          <a:lstStyle/>
          <a:p>
            <a:r>
              <a:rPr lang="en-MY" sz="2000" dirty="0"/>
              <a:t>Max grant of €5,000 for private purchase.</a:t>
            </a:r>
          </a:p>
          <a:p>
            <a:r>
              <a:rPr lang="en-MY" sz="2000" dirty="0"/>
              <a:t>Max grant of €3,800 for commercial purchase.</a:t>
            </a:r>
          </a:p>
          <a:p>
            <a:r>
              <a:rPr lang="en-MY" sz="2000" dirty="0"/>
              <a:t>Max VRT relief of €5,000. </a:t>
            </a:r>
          </a:p>
          <a:p>
            <a:r>
              <a:rPr lang="en-MY" sz="2000" dirty="0"/>
              <a:t>100% asset write down in year 1 under Accelerated Capital Allowance (ACA) scheme.</a:t>
            </a:r>
          </a:p>
          <a:p>
            <a:r>
              <a:rPr lang="en-MY" sz="2000" dirty="0"/>
              <a:t>Currently free charging of EV from public EV charging point.</a:t>
            </a:r>
          </a:p>
          <a:p>
            <a:r>
              <a:rPr lang="en-MY" sz="2000" dirty="0"/>
              <a:t>Higher efficiency than internal combustion engine (59-62% vs 17-21%)</a:t>
            </a:r>
          </a:p>
        </p:txBody>
      </p:sp>
    </p:spTree>
    <p:extLst>
      <p:ext uri="{BB962C8B-B14F-4D97-AF65-F5344CB8AC3E}">
        <p14:creationId xmlns:p14="http://schemas.microsoft.com/office/powerpoint/2010/main" val="329722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831"/>
            <a:ext cx="8596668" cy="1609859"/>
          </a:xfrm>
        </p:spPr>
        <p:txBody>
          <a:bodyPr/>
          <a:lstStyle/>
          <a:p>
            <a:pPr algn="ctr"/>
            <a:r>
              <a:rPr lang="en-MY" dirty="0"/>
              <a:t>CKEA EV Business Case</a:t>
            </a:r>
          </a:p>
        </p:txBody>
      </p:sp>
      <p:sp>
        <p:nvSpPr>
          <p:cNvPr id="3" name="Text Placeholder 2"/>
          <p:cNvSpPr>
            <a:spLocks noGrp="1"/>
          </p:cNvSpPr>
          <p:nvPr>
            <p:ph type="body" idx="1"/>
          </p:nvPr>
        </p:nvSpPr>
        <p:spPr/>
        <p:txBody>
          <a:bodyPr/>
          <a:lstStyle/>
          <a:p>
            <a:r>
              <a:rPr lang="en-MY" dirty="0"/>
              <a:t> </a:t>
            </a:r>
          </a:p>
        </p:txBody>
      </p:sp>
    </p:spTree>
    <p:extLst>
      <p:ext uri="{BB962C8B-B14F-4D97-AF65-F5344CB8AC3E}">
        <p14:creationId xmlns:p14="http://schemas.microsoft.com/office/powerpoint/2010/main" val="272685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Current Situation</a:t>
            </a:r>
          </a:p>
        </p:txBody>
      </p:sp>
      <p:sp>
        <p:nvSpPr>
          <p:cNvPr id="3" name="Content Placeholder 2"/>
          <p:cNvSpPr>
            <a:spLocks noGrp="1"/>
          </p:cNvSpPr>
          <p:nvPr>
            <p:ph idx="1"/>
          </p:nvPr>
        </p:nvSpPr>
        <p:spPr>
          <a:xfrm>
            <a:off x="1981200" y="1417638"/>
            <a:ext cx="8229600" cy="4891682"/>
          </a:xfrm>
        </p:spPr>
        <p:txBody>
          <a:bodyPr>
            <a:normAutofit fontScale="92500" lnSpcReduction="10000"/>
          </a:bodyPr>
          <a:lstStyle/>
          <a:p>
            <a:pPr eaLnBrk="1" hangingPunct="1">
              <a:defRPr/>
            </a:pPr>
            <a:r>
              <a:rPr lang="en-IE" sz="2800" dirty="0"/>
              <a:t>Travel for work expenses €/km travelled</a:t>
            </a:r>
          </a:p>
          <a:p>
            <a:pPr lvl="1" eaLnBrk="1" hangingPunct="1">
              <a:defRPr/>
            </a:pPr>
            <a:r>
              <a:rPr lang="en-IE" sz="2400" dirty="0"/>
              <a:t>Rate €0.59/km up to 6,437km</a:t>
            </a:r>
          </a:p>
          <a:p>
            <a:pPr lvl="1" eaLnBrk="1" hangingPunct="1">
              <a:defRPr/>
            </a:pPr>
            <a:r>
              <a:rPr lang="en-IE" sz="2400" dirty="0"/>
              <a:t>Rate €0.29/km beyond 6,437km</a:t>
            </a:r>
          </a:p>
          <a:p>
            <a:pPr lvl="1" eaLnBrk="1" hangingPunct="1">
              <a:defRPr/>
            </a:pPr>
            <a:endParaRPr lang="en-IE" sz="2400" dirty="0"/>
          </a:p>
          <a:p>
            <a:pPr marL="0" indent="0" eaLnBrk="1" hangingPunct="1">
              <a:buNone/>
              <a:defRPr/>
            </a:pPr>
            <a:r>
              <a:rPr lang="en-IE" sz="2800" b="1" dirty="0"/>
              <a:t>Existing Statistics</a:t>
            </a:r>
          </a:p>
          <a:p>
            <a:pPr eaLnBrk="1" hangingPunct="1">
              <a:defRPr/>
            </a:pPr>
            <a:r>
              <a:rPr lang="en-IE" sz="2400" dirty="0"/>
              <a:t>12 different car makes and models</a:t>
            </a:r>
          </a:p>
          <a:p>
            <a:pPr eaLnBrk="1" hangingPunct="1">
              <a:defRPr/>
            </a:pPr>
            <a:r>
              <a:rPr lang="en-IE" sz="2400" dirty="0"/>
              <a:t>CKEA Annual mileage 	</a:t>
            </a:r>
            <a:r>
              <a:rPr lang="en-IE" sz="2400" dirty="0">
                <a:sym typeface="Wingdings" panose="05000000000000000000" pitchFamily="2" charset="2"/>
              </a:rPr>
              <a:t>		41,403km</a:t>
            </a:r>
          </a:p>
          <a:p>
            <a:pPr eaLnBrk="1" hangingPunct="1">
              <a:defRPr/>
            </a:pPr>
            <a:r>
              <a:rPr lang="en-IE" sz="2400" dirty="0">
                <a:sym typeface="Wingdings" panose="05000000000000000000" pitchFamily="2" charset="2"/>
              </a:rPr>
              <a:t>Annual cost					 €23,426</a:t>
            </a:r>
          </a:p>
          <a:p>
            <a:pPr eaLnBrk="1" hangingPunct="1">
              <a:defRPr/>
            </a:pPr>
            <a:r>
              <a:rPr lang="en-IE" sz="2400" dirty="0">
                <a:sym typeface="Wingdings" panose="05000000000000000000" pitchFamily="2" charset="2"/>
              </a:rPr>
              <a:t>Carbon footprint				6 tonnes CO2</a:t>
            </a:r>
          </a:p>
          <a:p>
            <a:pPr eaLnBrk="1" hangingPunct="1">
              <a:defRPr/>
            </a:pPr>
            <a:endParaRPr lang="en-IE" sz="2400" dirty="0">
              <a:sym typeface="Wingdings" panose="05000000000000000000" pitchFamily="2" charset="2"/>
            </a:endParaRPr>
          </a:p>
          <a:p>
            <a:pPr eaLnBrk="1" hangingPunct="1">
              <a:defRPr/>
            </a:pPr>
            <a:r>
              <a:rPr lang="en-IE" sz="2400" dirty="0">
                <a:sym typeface="Wingdings" panose="05000000000000000000" pitchFamily="2" charset="2"/>
              </a:rPr>
              <a:t>520 round trip journeys from Carlow to Kilkenny</a:t>
            </a:r>
          </a:p>
          <a:p>
            <a:pPr marL="0" indent="0" eaLnBrk="1" hangingPunct="1">
              <a:buNone/>
              <a:defRPr/>
            </a:pPr>
            <a:endParaRPr lang="en-IE" sz="2800" dirty="0">
              <a:sym typeface="Wingdings" panose="05000000000000000000" pitchFamily="2" charset="2"/>
            </a:endParaRPr>
          </a:p>
          <a:p>
            <a:pPr eaLnBrk="1" hangingPunct="1">
              <a:defRPr/>
            </a:pPr>
            <a:endParaRPr lang="en-IE" sz="2800" dirty="0"/>
          </a:p>
          <a:p>
            <a:pPr eaLnBrk="1" hangingPunct="1">
              <a:defRPr/>
            </a:pPr>
            <a:endParaRPr lang="en-IE" dirty="0"/>
          </a:p>
        </p:txBody>
      </p:sp>
    </p:spTree>
    <p:extLst>
      <p:ext uri="{BB962C8B-B14F-4D97-AF65-F5344CB8AC3E}">
        <p14:creationId xmlns:p14="http://schemas.microsoft.com/office/powerpoint/2010/main" val="2416115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91544" y="404664"/>
            <a:ext cx="8229600" cy="864096"/>
          </a:xfrm>
        </p:spPr>
        <p:txBody>
          <a:bodyPr/>
          <a:lstStyle/>
          <a:p>
            <a:pPr lvl="0" eaLnBrk="1" hangingPunct="1">
              <a:spcBef>
                <a:spcPct val="20000"/>
              </a:spcBef>
              <a:defRPr/>
            </a:pPr>
            <a:r>
              <a:rPr lang="en-IE" sz="3600" b="1" kern="0" dirty="0">
                <a:solidFill>
                  <a:srgbClr val="000000"/>
                </a:solidFill>
                <a:latin typeface="Arial"/>
                <a:ea typeface="+mn-ea"/>
                <a:cs typeface="Arial"/>
              </a:rPr>
              <a:t>Fuel &amp; Emissions savings</a:t>
            </a:r>
            <a:endParaRPr lang="en-IE" altLang="en-US" sz="5400" b="1" dirty="0">
              <a:solidFill>
                <a:schemeClr val="bg1"/>
              </a:solidFill>
            </a:endParaRPr>
          </a:p>
        </p:txBody>
      </p:sp>
      <p:sp>
        <p:nvSpPr>
          <p:cNvPr id="9" name="Content Placeholder 2"/>
          <p:cNvSpPr>
            <a:spLocks noGrp="1"/>
          </p:cNvSpPr>
          <p:nvPr>
            <p:ph idx="1"/>
          </p:nvPr>
        </p:nvSpPr>
        <p:spPr>
          <a:xfrm>
            <a:off x="1981200" y="1417639"/>
            <a:ext cx="8229600" cy="4525963"/>
          </a:xfrm>
        </p:spPr>
        <p:txBody>
          <a:bodyPr/>
          <a:lstStyle/>
          <a:p>
            <a:pPr marL="0" indent="0" eaLnBrk="1" hangingPunct="1">
              <a:buNone/>
              <a:defRPr/>
            </a:pPr>
            <a:r>
              <a:rPr lang="en-IE" b="1" dirty="0">
                <a:sym typeface="Wingdings" panose="05000000000000000000" pitchFamily="2" charset="2"/>
              </a:rPr>
              <a:t>Options</a:t>
            </a:r>
          </a:p>
          <a:p>
            <a:pPr eaLnBrk="1" hangingPunct="1">
              <a:defRPr/>
            </a:pPr>
            <a:r>
              <a:rPr lang="en-IE" dirty="0">
                <a:sym typeface="Wingdings" panose="05000000000000000000" pitchFamily="2" charset="2"/>
              </a:rPr>
              <a:t>Cycle to work scheme </a:t>
            </a:r>
          </a:p>
          <a:p>
            <a:pPr eaLnBrk="1" hangingPunct="1">
              <a:defRPr/>
            </a:pPr>
            <a:r>
              <a:rPr lang="en-IE" dirty="0">
                <a:sym typeface="Wingdings" panose="05000000000000000000" pitchFamily="2" charset="2"/>
              </a:rPr>
              <a:t>Car Pooling</a:t>
            </a:r>
          </a:p>
          <a:p>
            <a:pPr eaLnBrk="1" hangingPunct="1">
              <a:defRPr/>
            </a:pPr>
            <a:r>
              <a:rPr lang="en-IE" dirty="0">
                <a:sym typeface="Wingdings" panose="05000000000000000000" pitchFamily="2" charset="2"/>
              </a:rPr>
              <a:t>Electric Vehicle</a:t>
            </a:r>
          </a:p>
          <a:p>
            <a:pPr eaLnBrk="1" hangingPunct="1">
              <a:defRPr/>
            </a:pPr>
            <a:endParaRPr lang="en-IE" sz="2400" dirty="0">
              <a:sym typeface="Wingdings" panose="05000000000000000000" pitchFamily="2" charset="2"/>
            </a:endParaRPr>
          </a:p>
          <a:p>
            <a:pPr marL="0" indent="0" eaLnBrk="1" hangingPunct="1">
              <a:buNone/>
              <a:defRPr/>
            </a:pPr>
            <a:endParaRPr lang="en-IE" sz="2400" dirty="0">
              <a:sym typeface="Wingdings" panose="05000000000000000000" pitchFamily="2" charset="2"/>
            </a:endParaRPr>
          </a:p>
          <a:p>
            <a:pPr marL="0" indent="0" eaLnBrk="1" hangingPunct="1">
              <a:buNone/>
              <a:defRPr/>
            </a:pPr>
            <a:endParaRPr lang="en-IE" sz="2400" dirty="0">
              <a:sym typeface="Wingdings" panose="05000000000000000000" pitchFamily="2" charset="2"/>
            </a:endParaRPr>
          </a:p>
          <a:p>
            <a:pPr marL="0" indent="0" eaLnBrk="1" hangingPunct="1">
              <a:buNone/>
              <a:defRPr/>
            </a:pPr>
            <a:endParaRPr lang="en-IE" sz="2800" dirty="0">
              <a:sym typeface="Wingdings" panose="05000000000000000000" pitchFamily="2" charset="2"/>
            </a:endParaRPr>
          </a:p>
          <a:p>
            <a:pPr eaLnBrk="1" hangingPunct="1">
              <a:defRPr/>
            </a:pPr>
            <a:endParaRPr lang="en-IE" sz="2800" dirty="0"/>
          </a:p>
          <a:p>
            <a:pPr eaLnBrk="1" hangingPunct="1">
              <a:defRPr/>
            </a:pPr>
            <a:endParaRPr lang="en-IE" dirty="0"/>
          </a:p>
        </p:txBody>
      </p:sp>
      <p:pic>
        <p:nvPicPr>
          <p:cNvPr id="8" name="Picture 7"/>
          <p:cNvPicPr>
            <a:picLocks noChangeAspect="1"/>
          </p:cNvPicPr>
          <p:nvPr/>
        </p:nvPicPr>
        <p:blipFill>
          <a:blip r:embed="rId3"/>
          <a:stretch>
            <a:fillRect/>
          </a:stretch>
        </p:blipFill>
        <p:spPr>
          <a:xfrm>
            <a:off x="2207568" y="4444858"/>
            <a:ext cx="2477382" cy="1512168"/>
          </a:xfrm>
          <a:prstGeom prst="rect">
            <a:avLst/>
          </a:prstGeom>
        </p:spPr>
      </p:pic>
      <p:pic>
        <p:nvPicPr>
          <p:cNvPr id="10" name="Picture 9"/>
          <p:cNvPicPr>
            <a:picLocks noChangeAspect="1"/>
          </p:cNvPicPr>
          <p:nvPr/>
        </p:nvPicPr>
        <p:blipFill>
          <a:blip r:embed="rId4"/>
          <a:stretch>
            <a:fillRect/>
          </a:stretch>
        </p:blipFill>
        <p:spPr>
          <a:xfrm>
            <a:off x="7279324" y="4287417"/>
            <a:ext cx="2736304" cy="1581150"/>
          </a:xfrm>
          <a:prstGeom prst="rect">
            <a:avLst/>
          </a:prstGeom>
        </p:spPr>
      </p:pic>
      <p:pic>
        <p:nvPicPr>
          <p:cNvPr id="11" name="Picture 10"/>
          <p:cNvPicPr>
            <a:picLocks noChangeAspect="1"/>
          </p:cNvPicPr>
          <p:nvPr/>
        </p:nvPicPr>
        <p:blipFill>
          <a:blip r:embed="rId5"/>
          <a:stretch>
            <a:fillRect/>
          </a:stretch>
        </p:blipFill>
        <p:spPr>
          <a:xfrm>
            <a:off x="4911318" y="4287417"/>
            <a:ext cx="2178242" cy="1656184"/>
          </a:xfrm>
          <a:prstGeom prst="rect">
            <a:avLst/>
          </a:prstGeom>
        </p:spPr>
      </p:pic>
    </p:spTree>
    <p:extLst>
      <p:ext uri="{BB962C8B-B14F-4D97-AF65-F5344CB8AC3E}">
        <p14:creationId xmlns:p14="http://schemas.microsoft.com/office/powerpoint/2010/main" val="24494659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1063</TotalTime>
  <Words>897</Words>
  <Application>Microsoft Office PowerPoint</Application>
  <PresentationFormat>Widescreen</PresentationFormat>
  <Paragraphs>191</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Times New Roman</vt:lpstr>
      <vt:lpstr>Trebuchet MS</vt:lpstr>
      <vt:lpstr>Wingdings</vt:lpstr>
      <vt:lpstr>Wingdings 3</vt:lpstr>
      <vt:lpstr>Facet</vt:lpstr>
      <vt:lpstr>Electric Vehicle (EV) Presentation</vt:lpstr>
      <vt:lpstr>International Context Electro-Mobility</vt:lpstr>
      <vt:lpstr>Vehicle Sales</vt:lpstr>
      <vt:lpstr>EV Charging</vt:lpstr>
      <vt:lpstr>Integrated Energy Storage</vt:lpstr>
      <vt:lpstr>Financial Benefits of EV</vt:lpstr>
      <vt:lpstr>CKEA EV Business Case</vt:lpstr>
      <vt:lpstr>Current Situation</vt:lpstr>
      <vt:lpstr>Fuel &amp; Emissions savings</vt:lpstr>
      <vt:lpstr>Fuel &amp; Emissions savings</vt:lpstr>
      <vt:lpstr>Fuel &amp; Emissions savings</vt:lpstr>
      <vt:lpstr>Fuel &amp; Emissions Benefit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weixing lee</dc:creator>
  <cp:lastModifiedBy>Paddy Phelan</cp:lastModifiedBy>
  <cp:revision>17</cp:revision>
  <dcterms:created xsi:type="dcterms:W3CDTF">2017-05-31T15:27:15Z</dcterms:created>
  <dcterms:modified xsi:type="dcterms:W3CDTF">2017-06-02T14:35:21Z</dcterms:modified>
</cp:coreProperties>
</file>